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0.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4.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66" r:id="rId3"/>
    <p:sldMasterId id="2147483674" r:id="rId4"/>
    <p:sldMasterId id="2147483688" r:id="rId5"/>
    <p:sldMasterId id="2147483701" r:id="rId6"/>
  </p:sldMasterIdLst>
  <p:notesMasterIdLst>
    <p:notesMasterId r:id="rId48"/>
  </p:notesMasterIdLst>
  <p:sldIdLst>
    <p:sldId id="257" r:id="rId7"/>
    <p:sldId id="321" r:id="rId8"/>
    <p:sldId id="325" r:id="rId9"/>
    <p:sldId id="259" r:id="rId10"/>
    <p:sldId id="261" r:id="rId11"/>
    <p:sldId id="293" r:id="rId12"/>
    <p:sldId id="312" r:id="rId13"/>
    <p:sldId id="323" r:id="rId14"/>
    <p:sldId id="287" r:id="rId15"/>
    <p:sldId id="284" r:id="rId16"/>
    <p:sldId id="273" r:id="rId17"/>
    <p:sldId id="271" r:id="rId18"/>
    <p:sldId id="324" r:id="rId19"/>
    <p:sldId id="262" r:id="rId20"/>
    <p:sldId id="263" r:id="rId21"/>
    <p:sldId id="266" r:id="rId22"/>
    <p:sldId id="327" r:id="rId23"/>
    <p:sldId id="314" r:id="rId24"/>
    <p:sldId id="315" r:id="rId25"/>
    <p:sldId id="297" r:id="rId26"/>
    <p:sldId id="298" r:id="rId27"/>
    <p:sldId id="307" r:id="rId28"/>
    <p:sldId id="316" r:id="rId29"/>
    <p:sldId id="317" r:id="rId30"/>
    <p:sldId id="318" r:id="rId31"/>
    <p:sldId id="319" r:id="rId32"/>
    <p:sldId id="320" r:id="rId33"/>
    <p:sldId id="299" r:id="rId34"/>
    <p:sldId id="301" r:id="rId35"/>
    <p:sldId id="329" r:id="rId36"/>
    <p:sldId id="330" r:id="rId37"/>
    <p:sldId id="331" r:id="rId38"/>
    <p:sldId id="332" r:id="rId39"/>
    <p:sldId id="322" r:id="rId40"/>
    <p:sldId id="303" r:id="rId41"/>
    <p:sldId id="258" r:id="rId42"/>
    <p:sldId id="308" r:id="rId43"/>
    <p:sldId id="264" r:id="rId44"/>
    <p:sldId id="267" r:id="rId45"/>
    <p:sldId id="268" r:id="rId46"/>
    <p:sldId id="328"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201D"/>
    <a:srgbClr val="D31401"/>
    <a:srgbClr val="C00000"/>
    <a:srgbClr val="262626"/>
    <a:srgbClr val="870004"/>
    <a:srgbClr val="C30701"/>
    <a:srgbClr val="810005"/>
    <a:srgbClr val="FFEF5C"/>
    <a:srgbClr val="F8B600"/>
    <a:srgbClr val="F2DE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2" autoAdjust="0"/>
    <p:restoredTop sz="94660"/>
  </p:normalViewPr>
  <p:slideViewPr>
    <p:cSldViewPr snapToGrid="0">
      <p:cViewPr varScale="1">
        <p:scale>
          <a:sx n="88" d="100"/>
          <a:sy n="88" d="100"/>
        </p:scale>
        <p:origin x="269" y="67"/>
      </p:cViewPr>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microsoft.com/office/2016/11/relationships/changesInfo" Target="changesInfos/changesInfo1.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0174ddd4-11ce-4a4b-8ab2-a5cec7cd055d" providerId="ADAL" clId="{971D9293-6C54-46CC-AD93-7275EA02B880}"/>
    <pc:docChg chg="undo custSel addSld delSld modSld sldOrd">
      <pc:chgData name=" " userId="0174ddd4-11ce-4a4b-8ab2-a5cec7cd055d" providerId="ADAL" clId="{971D9293-6C54-46CC-AD93-7275EA02B880}" dt="2020-04-20T07:12:48.155" v="159" actId="1076"/>
      <pc:docMkLst>
        <pc:docMk/>
      </pc:docMkLst>
      <pc:sldChg chg="modSp">
        <pc:chgData name=" " userId="0174ddd4-11ce-4a4b-8ab2-a5cec7cd055d" providerId="ADAL" clId="{971D9293-6C54-46CC-AD93-7275EA02B880}" dt="2020-04-20T07:12:01.897" v="134"/>
        <pc:sldMkLst>
          <pc:docMk/>
          <pc:sldMk cId="0" sldId="259"/>
        </pc:sldMkLst>
        <pc:spChg chg="mod">
          <ac:chgData name=" " userId="0174ddd4-11ce-4a4b-8ab2-a5cec7cd055d" providerId="ADAL" clId="{971D9293-6C54-46CC-AD93-7275EA02B880}" dt="2020-04-20T07:12:01.897" v="134"/>
          <ac:spMkLst>
            <pc:docMk/>
            <pc:sldMk cId="0" sldId="259"/>
            <ac:spMk id="27" creationId="{00000000-0000-0000-0000-000000000000}"/>
          </ac:spMkLst>
        </pc:spChg>
      </pc:sldChg>
      <pc:sldChg chg="addSp modSp modAnim">
        <pc:chgData name=" " userId="0174ddd4-11ce-4a4b-8ab2-a5cec7cd055d" providerId="ADAL" clId="{971D9293-6C54-46CC-AD93-7275EA02B880}" dt="2020-04-20T07:09:37.853" v="104" actId="1076"/>
        <pc:sldMkLst>
          <pc:docMk/>
          <pc:sldMk cId="0" sldId="262"/>
        </pc:sldMkLst>
        <pc:spChg chg="mod">
          <ac:chgData name=" " userId="0174ddd4-11ce-4a4b-8ab2-a5cec7cd055d" providerId="ADAL" clId="{971D9293-6C54-46CC-AD93-7275EA02B880}" dt="2020-04-20T07:09:35.170" v="103" actId="1076"/>
          <ac:spMkLst>
            <pc:docMk/>
            <pc:sldMk cId="0" sldId="262"/>
            <ac:spMk id="2" creationId="{00000000-0000-0000-0000-000000000000}"/>
          </ac:spMkLst>
        </pc:spChg>
        <pc:spChg chg="mod">
          <ac:chgData name=" " userId="0174ddd4-11ce-4a4b-8ab2-a5cec7cd055d" providerId="ADAL" clId="{971D9293-6C54-46CC-AD93-7275EA02B880}" dt="2020-04-20T07:09:22.004" v="102" actId="1076"/>
          <ac:spMkLst>
            <pc:docMk/>
            <pc:sldMk cId="0" sldId="262"/>
            <ac:spMk id="97" creationId="{00000000-0000-0000-0000-000000000000}"/>
          </ac:spMkLst>
        </pc:spChg>
        <pc:grpChg chg="add mod">
          <ac:chgData name=" " userId="0174ddd4-11ce-4a4b-8ab2-a5cec7cd055d" providerId="ADAL" clId="{971D9293-6C54-46CC-AD93-7275EA02B880}" dt="2020-04-20T07:09:09.464" v="100" actId="571"/>
          <ac:grpSpMkLst>
            <pc:docMk/>
            <pc:sldMk cId="0" sldId="262"/>
            <ac:grpSpMk id="29" creationId="{E2FA699E-1388-4DB4-AC08-58D20C3BB30A}"/>
          </ac:grpSpMkLst>
        </pc:grpChg>
        <pc:grpChg chg="mod">
          <ac:chgData name=" " userId="0174ddd4-11ce-4a4b-8ab2-a5cec7cd055d" providerId="ADAL" clId="{971D9293-6C54-46CC-AD93-7275EA02B880}" dt="2020-04-20T07:09:37.853" v="104" actId="1076"/>
          <ac:grpSpMkLst>
            <pc:docMk/>
            <pc:sldMk cId="0" sldId="262"/>
            <ac:grpSpMk id="55" creationId="{00000000-0000-0000-0000-000000000000}"/>
          </ac:grpSpMkLst>
        </pc:grpChg>
        <pc:grpChg chg="mod">
          <ac:chgData name=" " userId="0174ddd4-11ce-4a4b-8ab2-a5cec7cd055d" providerId="ADAL" clId="{971D9293-6C54-46CC-AD93-7275EA02B880}" dt="2020-04-20T07:09:35.170" v="103" actId="1076"/>
          <ac:grpSpMkLst>
            <pc:docMk/>
            <pc:sldMk cId="0" sldId="262"/>
            <ac:grpSpMk id="75" creationId="{00000000-0000-0000-0000-000000000000}"/>
          </ac:grpSpMkLst>
        </pc:grpChg>
        <pc:grpChg chg="mod">
          <ac:chgData name=" " userId="0174ddd4-11ce-4a4b-8ab2-a5cec7cd055d" providerId="ADAL" clId="{971D9293-6C54-46CC-AD93-7275EA02B880}" dt="2020-04-20T07:09:35.170" v="103" actId="1076"/>
          <ac:grpSpMkLst>
            <pc:docMk/>
            <pc:sldMk cId="0" sldId="262"/>
            <ac:grpSpMk id="76" creationId="{00000000-0000-0000-0000-000000000000}"/>
          </ac:grpSpMkLst>
        </pc:grpChg>
        <pc:grpChg chg="mod">
          <ac:chgData name=" " userId="0174ddd4-11ce-4a4b-8ab2-a5cec7cd055d" providerId="ADAL" clId="{971D9293-6C54-46CC-AD93-7275EA02B880}" dt="2020-04-20T07:09:35.170" v="103" actId="1076"/>
          <ac:grpSpMkLst>
            <pc:docMk/>
            <pc:sldMk cId="0" sldId="262"/>
            <ac:grpSpMk id="77" creationId="{00000000-0000-0000-0000-000000000000}"/>
          </ac:grpSpMkLst>
        </pc:grpChg>
        <pc:grpChg chg="mod">
          <ac:chgData name=" " userId="0174ddd4-11ce-4a4b-8ab2-a5cec7cd055d" providerId="ADAL" clId="{971D9293-6C54-46CC-AD93-7275EA02B880}" dt="2020-04-20T07:09:35.170" v="103" actId="1076"/>
          <ac:grpSpMkLst>
            <pc:docMk/>
            <pc:sldMk cId="0" sldId="262"/>
            <ac:grpSpMk id="78" creationId="{00000000-0000-0000-0000-000000000000}"/>
          </ac:grpSpMkLst>
        </pc:grpChg>
        <pc:picChg chg="mod">
          <ac:chgData name=" " userId="0174ddd4-11ce-4a4b-8ab2-a5cec7cd055d" providerId="ADAL" clId="{971D9293-6C54-46CC-AD93-7275EA02B880}" dt="2020-04-20T07:06:01.086" v="78" actId="1076"/>
          <ac:picMkLst>
            <pc:docMk/>
            <pc:sldMk cId="0" sldId="262"/>
            <ac:picMk id="3" creationId="{00000000-0000-0000-0000-000000000000}"/>
          </ac:picMkLst>
        </pc:picChg>
      </pc:sldChg>
      <pc:sldChg chg="modSp">
        <pc:chgData name=" " userId="0174ddd4-11ce-4a4b-8ab2-a5cec7cd055d" providerId="ADAL" clId="{971D9293-6C54-46CC-AD93-7275EA02B880}" dt="2020-04-20T07:05:50.534" v="76" actId="1076"/>
        <pc:sldMkLst>
          <pc:docMk/>
          <pc:sldMk cId="0" sldId="263"/>
        </pc:sldMkLst>
        <pc:spChg chg="mod">
          <ac:chgData name=" " userId="0174ddd4-11ce-4a4b-8ab2-a5cec7cd055d" providerId="ADAL" clId="{971D9293-6C54-46CC-AD93-7275EA02B880}" dt="2020-04-20T07:05:50.534" v="76" actId="1076"/>
          <ac:spMkLst>
            <pc:docMk/>
            <pc:sldMk cId="0" sldId="263"/>
            <ac:spMk id="5" creationId="{00000000-0000-0000-0000-000000000000}"/>
          </ac:spMkLst>
        </pc:spChg>
        <pc:spChg chg="mod">
          <ac:chgData name=" " userId="0174ddd4-11ce-4a4b-8ab2-a5cec7cd055d" providerId="ADAL" clId="{971D9293-6C54-46CC-AD93-7275EA02B880}" dt="2020-04-20T07:05:47.338" v="75" actId="1076"/>
          <ac:spMkLst>
            <pc:docMk/>
            <pc:sldMk cId="0" sldId="263"/>
            <ac:spMk id="9" creationId="{00000000-0000-0000-0000-000000000000}"/>
          </ac:spMkLst>
        </pc:spChg>
      </pc:sldChg>
      <pc:sldChg chg="modSp">
        <pc:chgData name=" " userId="0174ddd4-11ce-4a4b-8ab2-a5cec7cd055d" providerId="ADAL" clId="{971D9293-6C54-46CC-AD93-7275EA02B880}" dt="2020-04-20T07:08:45.605" v="98" actId="1076"/>
        <pc:sldMkLst>
          <pc:docMk/>
          <pc:sldMk cId="0" sldId="271"/>
        </pc:sldMkLst>
        <pc:spChg chg="mod">
          <ac:chgData name=" " userId="0174ddd4-11ce-4a4b-8ab2-a5cec7cd055d" providerId="ADAL" clId="{971D9293-6C54-46CC-AD93-7275EA02B880}" dt="2020-04-20T07:08:45.605" v="98" actId="1076"/>
          <ac:spMkLst>
            <pc:docMk/>
            <pc:sldMk cId="0" sldId="271"/>
            <ac:spMk id="7" creationId="{38B3A790-572F-4ECF-B672-21B339CDF37F}"/>
          </ac:spMkLst>
        </pc:spChg>
      </pc:sldChg>
      <pc:sldChg chg="modSp">
        <pc:chgData name=" " userId="0174ddd4-11ce-4a4b-8ab2-a5cec7cd055d" providerId="ADAL" clId="{971D9293-6C54-46CC-AD93-7275EA02B880}" dt="2020-04-20T07:11:26.079" v="115" actId="1076"/>
        <pc:sldMkLst>
          <pc:docMk/>
          <pc:sldMk cId="0" sldId="284"/>
        </pc:sldMkLst>
        <pc:spChg chg="mod">
          <ac:chgData name=" " userId="0174ddd4-11ce-4a4b-8ab2-a5cec7cd055d" providerId="ADAL" clId="{971D9293-6C54-46CC-AD93-7275EA02B880}" dt="2020-04-20T07:11:26.079" v="115" actId="1076"/>
          <ac:spMkLst>
            <pc:docMk/>
            <pc:sldMk cId="0" sldId="284"/>
            <ac:spMk id="2" creationId="{00000000-0000-0000-0000-000000000000}"/>
          </ac:spMkLst>
        </pc:spChg>
      </pc:sldChg>
      <pc:sldChg chg="modSp">
        <pc:chgData name=" " userId="0174ddd4-11ce-4a4b-8ab2-a5cec7cd055d" providerId="ADAL" clId="{971D9293-6C54-46CC-AD93-7275EA02B880}" dt="2020-04-20T06:36:02.063" v="69" actId="1076"/>
        <pc:sldMkLst>
          <pc:docMk/>
          <pc:sldMk cId="3324872723" sldId="287"/>
        </pc:sldMkLst>
        <pc:spChg chg="mod">
          <ac:chgData name=" " userId="0174ddd4-11ce-4a4b-8ab2-a5cec7cd055d" providerId="ADAL" clId="{971D9293-6C54-46CC-AD93-7275EA02B880}" dt="2020-04-20T06:36:02.063" v="69" actId="1076"/>
          <ac:spMkLst>
            <pc:docMk/>
            <pc:sldMk cId="3324872723" sldId="287"/>
            <ac:spMk id="2" creationId="{B0498C01-8898-4942-8690-F6E5B620BBDA}"/>
          </ac:spMkLst>
        </pc:spChg>
        <pc:spChg chg="mod">
          <ac:chgData name=" " userId="0174ddd4-11ce-4a4b-8ab2-a5cec7cd055d" providerId="ADAL" clId="{971D9293-6C54-46CC-AD93-7275EA02B880}" dt="2020-04-20T06:36:02.063" v="69" actId="1076"/>
          <ac:spMkLst>
            <pc:docMk/>
            <pc:sldMk cId="3324872723" sldId="287"/>
            <ac:spMk id="3" creationId="{ABF492DA-3FE2-4131-A3D4-8BD9F8365447}"/>
          </ac:spMkLst>
        </pc:spChg>
        <pc:spChg chg="mod">
          <ac:chgData name=" " userId="0174ddd4-11ce-4a4b-8ab2-a5cec7cd055d" providerId="ADAL" clId="{971D9293-6C54-46CC-AD93-7275EA02B880}" dt="2020-04-20T06:36:02.063" v="69" actId="1076"/>
          <ac:spMkLst>
            <pc:docMk/>
            <pc:sldMk cId="3324872723" sldId="287"/>
            <ac:spMk id="12" creationId="{ACB6DCB5-E110-4CAD-9100-D63B693389D1}"/>
          </ac:spMkLst>
        </pc:spChg>
        <pc:spChg chg="mod">
          <ac:chgData name=" " userId="0174ddd4-11ce-4a4b-8ab2-a5cec7cd055d" providerId="ADAL" clId="{971D9293-6C54-46CC-AD93-7275EA02B880}" dt="2020-04-20T06:36:02.063" v="69" actId="1076"/>
          <ac:spMkLst>
            <pc:docMk/>
            <pc:sldMk cId="3324872723" sldId="287"/>
            <ac:spMk id="13" creationId="{4D184527-C200-4612-9197-3670913359CD}"/>
          </ac:spMkLst>
        </pc:spChg>
        <pc:spChg chg="mod">
          <ac:chgData name=" " userId="0174ddd4-11ce-4a4b-8ab2-a5cec7cd055d" providerId="ADAL" clId="{971D9293-6C54-46CC-AD93-7275EA02B880}" dt="2020-04-20T06:36:02.063" v="69" actId="1076"/>
          <ac:spMkLst>
            <pc:docMk/>
            <pc:sldMk cId="3324872723" sldId="287"/>
            <ac:spMk id="14" creationId="{6EF0D744-8E49-4628-8E70-2E7C26FFD20B}"/>
          </ac:spMkLst>
        </pc:spChg>
        <pc:spChg chg="mod">
          <ac:chgData name=" " userId="0174ddd4-11ce-4a4b-8ab2-a5cec7cd055d" providerId="ADAL" clId="{971D9293-6C54-46CC-AD93-7275EA02B880}" dt="2020-04-20T06:36:02.063" v="69" actId="1076"/>
          <ac:spMkLst>
            <pc:docMk/>
            <pc:sldMk cId="3324872723" sldId="287"/>
            <ac:spMk id="30" creationId="{00000000-0000-0000-0000-000000000000}"/>
          </ac:spMkLst>
        </pc:spChg>
        <pc:spChg chg="mod">
          <ac:chgData name=" " userId="0174ddd4-11ce-4a4b-8ab2-a5cec7cd055d" providerId="ADAL" clId="{971D9293-6C54-46CC-AD93-7275EA02B880}" dt="2020-04-20T06:36:02.063" v="69" actId="1076"/>
          <ac:spMkLst>
            <pc:docMk/>
            <pc:sldMk cId="3324872723" sldId="287"/>
            <ac:spMk id="31" creationId="{00000000-0000-0000-0000-000000000000}"/>
          </ac:spMkLst>
        </pc:spChg>
        <pc:spChg chg="mod">
          <ac:chgData name=" " userId="0174ddd4-11ce-4a4b-8ab2-a5cec7cd055d" providerId="ADAL" clId="{971D9293-6C54-46CC-AD93-7275EA02B880}" dt="2020-04-20T06:36:02.063" v="69" actId="1076"/>
          <ac:spMkLst>
            <pc:docMk/>
            <pc:sldMk cId="3324872723" sldId="287"/>
            <ac:spMk id="32" creationId="{00000000-0000-0000-0000-000000000000}"/>
          </ac:spMkLst>
        </pc:spChg>
        <pc:spChg chg="mod">
          <ac:chgData name=" " userId="0174ddd4-11ce-4a4b-8ab2-a5cec7cd055d" providerId="ADAL" clId="{971D9293-6C54-46CC-AD93-7275EA02B880}" dt="2020-04-20T06:36:02.063" v="69" actId="1076"/>
          <ac:spMkLst>
            <pc:docMk/>
            <pc:sldMk cId="3324872723" sldId="287"/>
            <ac:spMk id="33" creationId="{00000000-0000-0000-0000-000000000000}"/>
          </ac:spMkLst>
        </pc:spChg>
        <pc:spChg chg="mod">
          <ac:chgData name=" " userId="0174ddd4-11ce-4a4b-8ab2-a5cec7cd055d" providerId="ADAL" clId="{971D9293-6C54-46CC-AD93-7275EA02B880}" dt="2020-04-20T06:36:02.063" v="69" actId="1076"/>
          <ac:spMkLst>
            <pc:docMk/>
            <pc:sldMk cId="3324872723" sldId="287"/>
            <ac:spMk id="34" creationId="{00000000-0000-0000-0000-000000000000}"/>
          </ac:spMkLst>
        </pc:spChg>
        <pc:spChg chg="mod">
          <ac:chgData name=" " userId="0174ddd4-11ce-4a4b-8ab2-a5cec7cd055d" providerId="ADAL" clId="{971D9293-6C54-46CC-AD93-7275EA02B880}" dt="2020-04-20T06:36:02.063" v="69" actId="1076"/>
          <ac:spMkLst>
            <pc:docMk/>
            <pc:sldMk cId="3324872723" sldId="287"/>
            <ac:spMk id="62" creationId="{00000000-0000-0000-0000-000000000000}"/>
          </ac:spMkLst>
        </pc:spChg>
      </pc:sldChg>
      <pc:sldChg chg="modSp">
        <pc:chgData name=" " userId="0174ddd4-11ce-4a4b-8ab2-a5cec7cd055d" providerId="ADAL" clId="{971D9293-6C54-46CC-AD93-7275EA02B880}" dt="2020-04-20T07:12:48.155" v="159" actId="1076"/>
        <pc:sldMkLst>
          <pc:docMk/>
          <pc:sldMk cId="0" sldId="314"/>
        </pc:sldMkLst>
        <pc:spChg chg="mod">
          <ac:chgData name=" " userId="0174ddd4-11ce-4a4b-8ab2-a5cec7cd055d" providerId="ADAL" clId="{971D9293-6C54-46CC-AD93-7275EA02B880}" dt="2020-04-20T07:12:48.155" v="159" actId="1076"/>
          <ac:spMkLst>
            <pc:docMk/>
            <pc:sldMk cId="0" sldId="314"/>
            <ac:spMk id="2" creationId="{00000000-0000-0000-0000-000000000000}"/>
          </ac:spMkLst>
        </pc:spChg>
      </pc:sldChg>
      <pc:sldChg chg="modSp">
        <pc:chgData name=" " userId="0174ddd4-11ce-4a4b-8ab2-a5cec7cd055d" providerId="ADAL" clId="{971D9293-6C54-46CC-AD93-7275EA02B880}" dt="2020-04-20T05:02:51.625" v="6"/>
        <pc:sldMkLst>
          <pc:docMk/>
          <pc:sldMk cId="2629408134" sldId="320"/>
        </pc:sldMkLst>
        <pc:spChg chg="mod">
          <ac:chgData name=" " userId="0174ddd4-11ce-4a4b-8ab2-a5cec7cd055d" providerId="ADAL" clId="{971D9293-6C54-46CC-AD93-7275EA02B880}" dt="2020-04-20T05:02:51.625" v="6"/>
          <ac:spMkLst>
            <pc:docMk/>
            <pc:sldMk cId="2629408134" sldId="320"/>
            <ac:spMk id="9" creationId="{223C9841-B428-40F9-BECF-01BC85160659}"/>
          </ac:spMkLst>
        </pc:spChg>
      </pc:sldChg>
      <pc:sldChg chg="addSp delSp modSp">
        <pc:chgData name=" " userId="0174ddd4-11ce-4a4b-8ab2-a5cec7cd055d" providerId="ADAL" clId="{971D9293-6C54-46CC-AD93-7275EA02B880}" dt="2020-04-20T06:35:47.082" v="68" actId="1076"/>
        <pc:sldMkLst>
          <pc:docMk/>
          <pc:sldMk cId="2875599915" sldId="321"/>
        </pc:sldMkLst>
        <pc:spChg chg="add del mod">
          <ac:chgData name=" " userId="0174ddd4-11ce-4a4b-8ab2-a5cec7cd055d" providerId="ADAL" clId="{971D9293-6C54-46CC-AD93-7275EA02B880}" dt="2020-04-20T06:35:47.082" v="68" actId="1076"/>
          <ac:spMkLst>
            <pc:docMk/>
            <pc:sldMk cId="2875599915" sldId="321"/>
            <ac:spMk id="6" creationId="{387B4844-95A6-43D3-ADEC-366CF73FD386}"/>
          </ac:spMkLst>
        </pc:spChg>
        <pc:spChg chg="mod">
          <ac:chgData name=" " userId="0174ddd4-11ce-4a4b-8ab2-a5cec7cd055d" providerId="ADAL" clId="{971D9293-6C54-46CC-AD93-7275EA02B880}" dt="2020-04-20T06:35:47.082" v="68" actId="1076"/>
          <ac:spMkLst>
            <pc:docMk/>
            <pc:sldMk cId="2875599915" sldId="321"/>
            <ac:spMk id="7" creationId="{E7C86A02-003A-485A-81BB-440813917718}"/>
          </ac:spMkLst>
        </pc:spChg>
        <pc:spChg chg="mod">
          <ac:chgData name=" " userId="0174ddd4-11ce-4a4b-8ab2-a5cec7cd055d" providerId="ADAL" clId="{971D9293-6C54-46CC-AD93-7275EA02B880}" dt="2020-04-20T06:35:47.082" v="68" actId="1076"/>
          <ac:spMkLst>
            <pc:docMk/>
            <pc:sldMk cId="2875599915" sldId="321"/>
            <ac:spMk id="8" creationId="{1D2A5822-D3F7-4EAA-A65C-68F869171808}"/>
          </ac:spMkLst>
        </pc:spChg>
        <pc:spChg chg="mod">
          <ac:chgData name=" " userId="0174ddd4-11ce-4a4b-8ab2-a5cec7cd055d" providerId="ADAL" clId="{971D9293-6C54-46CC-AD93-7275EA02B880}" dt="2020-04-20T06:35:47.082" v="68" actId="1076"/>
          <ac:spMkLst>
            <pc:docMk/>
            <pc:sldMk cId="2875599915" sldId="321"/>
            <ac:spMk id="9" creationId="{4555D015-D365-480D-AF15-808574EB3799}"/>
          </ac:spMkLst>
        </pc:spChg>
        <pc:spChg chg="mod">
          <ac:chgData name=" " userId="0174ddd4-11ce-4a4b-8ab2-a5cec7cd055d" providerId="ADAL" clId="{971D9293-6C54-46CC-AD93-7275EA02B880}" dt="2020-04-20T06:35:47.082" v="68" actId="1076"/>
          <ac:spMkLst>
            <pc:docMk/>
            <pc:sldMk cId="2875599915" sldId="321"/>
            <ac:spMk id="11" creationId="{F8361788-6514-41EA-9FF6-65EA5DF518CB}"/>
          </ac:spMkLst>
        </pc:spChg>
        <pc:spChg chg="mod">
          <ac:chgData name=" " userId="0174ddd4-11ce-4a4b-8ab2-a5cec7cd055d" providerId="ADAL" clId="{971D9293-6C54-46CC-AD93-7275EA02B880}" dt="2020-04-20T06:35:47.082" v="68" actId="1076"/>
          <ac:spMkLst>
            <pc:docMk/>
            <pc:sldMk cId="2875599915" sldId="321"/>
            <ac:spMk id="12" creationId="{20A74CB5-7D43-4573-A0A0-EFE5A7CFA658}"/>
          </ac:spMkLst>
        </pc:spChg>
        <pc:spChg chg="mod">
          <ac:chgData name=" " userId="0174ddd4-11ce-4a4b-8ab2-a5cec7cd055d" providerId="ADAL" clId="{971D9293-6C54-46CC-AD93-7275EA02B880}" dt="2020-04-20T06:35:47.082" v="68" actId="1076"/>
          <ac:spMkLst>
            <pc:docMk/>
            <pc:sldMk cId="2875599915" sldId="321"/>
            <ac:spMk id="13" creationId="{7193ED3F-AB26-4D90-9943-EB5730580CB7}"/>
          </ac:spMkLst>
        </pc:spChg>
        <pc:spChg chg="mod">
          <ac:chgData name=" " userId="0174ddd4-11ce-4a4b-8ab2-a5cec7cd055d" providerId="ADAL" clId="{971D9293-6C54-46CC-AD93-7275EA02B880}" dt="2020-04-20T06:35:47.082" v="68" actId="1076"/>
          <ac:spMkLst>
            <pc:docMk/>
            <pc:sldMk cId="2875599915" sldId="321"/>
            <ac:spMk id="15" creationId="{130F1837-FC19-4EA1-AF22-A198F87ED1F8}"/>
          </ac:spMkLst>
        </pc:spChg>
        <pc:spChg chg="del mod">
          <ac:chgData name=" " userId="0174ddd4-11ce-4a4b-8ab2-a5cec7cd055d" providerId="ADAL" clId="{971D9293-6C54-46CC-AD93-7275EA02B880}" dt="2020-04-20T05:41:40.788" v="44"/>
          <ac:spMkLst>
            <pc:docMk/>
            <pc:sldMk cId="2875599915" sldId="321"/>
            <ac:spMk id="16" creationId="{E13F9213-6FD4-4D93-BF67-89950D0CF7F7}"/>
          </ac:spMkLst>
        </pc:spChg>
        <pc:spChg chg="del">
          <ac:chgData name=" " userId="0174ddd4-11ce-4a4b-8ab2-a5cec7cd055d" providerId="ADAL" clId="{971D9293-6C54-46CC-AD93-7275EA02B880}" dt="2020-04-20T05:41:42.511" v="45" actId="478"/>
          <ac:spMkLst>
            <pc:docMk/>
            <pc:sldMk cId="2875599915" sldId="321"/>
            <ac:spMk id="17" creationId="{E49CD6EF-1148-42BF-8765-DE7D85A2B2D2}"/>
          </ac:spMkLst>
        </pc:spChg>
        <pc:spChg chg="mod">
          <ac:chgData name=" " userId="0174ddd4-11ce-4a4b-8ab2-a5cec7cd055d" providerId="ADAL" clId="{971D9293-6C54-46CC-AD93-7275EA02B880}" dt="2020-04-20T06:35:34.247" v="67" actId="1076"/>
          <ac:spMkLst>
            <pc:docMk/>
            <pc:sldMk cId="2875599915" sldId="321"/>
            <ac:spMk id="18" creationId="{204CEC19-E1E0-493D-A414-B132AA886EB7}"/>
          </ac:spMkLst>
        </pc:spChg>
      </pc:sldChg>
      <pc:sldChg chg="addSp modSp add setBg modAnim">
        <pc:chgData name=" " userId="0174ddd4-11ce-4a4b-8ab2-a5cec7cd055d" providerId="ADAL" clId="{971D9293-6C54-46CC-AD93-7275EA02B880}" dt="2020-04-20T05:44:11.917" v="66" actId="20577"/>
        <pc:sldMkLst>
          <pc:docMk/>
          <pc:sldMk cId="2285785167" sldId="322"/>
        </pc:sldMkLst>
        <pc:spChg chg="add mod">
          <ac:chgData name=" " userId="0174ddd4-11ce-4a4b-8ab2-a5cec7cd055d" providerId="ADAL" clId="{971D9293-6C54-46CC-AD93-7275EA02B880}" dt="2020-04-20T05:30:22.312" v="22"/>
          <ac:spMkLst>
            <pc:docMk/>
            <pc:sldMk cId="2285785167" sldId="322"/>
            <ac:spMk id="2" creationId="{262DE4C9-853C-4D7A-8F3C-63A6FC6E8776}"/>
          </ac:spMkLst>
        </pc:spChg>
        <pc:spChg chg="add mod">
          <ac:chgData name=" " userId="0174ddd4-11ce-4a4b-8ab2-a5cec7cd055d" providerId="ADAL" clId="{971D9293-6C54-46CC-AD93-7275EA02B880}" dt="2020-04-20T05:31:23.212" v="33" actId="20577"/>
          <ac:spMkLst>
            <pc:docMk/>
            <pc:sldMk cId="2285785167" sldId="322"/>
            <ac:spMk id="3" creationId="{8C2D0EFD-5ACC-43D4-BB44-F8DCFE816258}"/>
          </ac:spMkLst>
        </pc:spChg>
        <pc:spChg chg="add mod">
          <ac:chgData name=" " userId="0174ddd4-11ce-4a4b-8ab2-a5cec7cd055d" providerId="ADAL" clId="{971D9293-6C54-46CC-AD93-7275EA02B880}" dt="2020-04-20T05:44:11.917" v="66" actId="20577"/>
          <ac:spMkLst>
            <pc:docMk/>
            <pc:sldMk cId="2285785167" sldId="322"/>
            <ac:spMk id="4" creationId="{035B0698-C69F-4103-A3CB-48ABAF4D6993}"/>
          </ac:spMkLst>
        </pc:spChg>
      </pc:sldChg>
      <pc:sldChg chg="modSp">
        <pc:chgData name=" " userId="0174ddd4-11ce-4a4b-8ab2-a5cec7cd055d" providerId="ADAL" clId="{971D9293-6C54-46CC-AD93-7275EA02B880}" dt="2020-04-20T06:54:31.471" v="71" actId="1076"/>
        <pc:sldMkLst>
          <pc:docMk/>
          <pc:sldMk cId="544980916" sldId="323"/>
        </pc:sldMkLst>
        <pc:spChg chg="mod">
          <ac:chgData name=" " userId="0174ddd4-11ce-4a4b-8ab2-a5cec7cd055d" providerId="ADAL" clId="{971D9293-6C54-46CC-AD93-7275EA02B880}" dt="2020-04-20T06:54:31.471" v="71" actId="1076"/>
          <ac:spMkLst>
            <pc:docMk/>
            <pc:sldMk cId="544980916" sldId="323"/>
            <ac:spMk id="215" creationId="{00000000-0000-0000-0000-000000000000}"/>
          </ac:spMkLst>
        </pc:spChg>
      </pc:sldChg>
      <pc:sldChg chg="addSp modSp del">
        <pc:chgData name=" " userId="0174ddd4-11ce-4a4b-8ab2-a5cec7cd055d" providerId="ADAL" clId="{971D9293-6C54-46CC-AD93-7275EA02B880}" dt="2020-04-20T07:10:27.170" v="114"/>
        <pc:sldMkLst>
          <pc:docMk/>
          <pc:sldMk cId="0" sldId="324"/>
        </pc:sldMkLst>
        <pc:spChg chg="add mod">
          <ac:chgData name=" " userId="0174ddd4-11ce-4a4b-8ab2-a5cec7cd055d" providerId="ADAL" clId="{971D9293-6C54-46CC-AD93-7275EA02B880}" dt="2020-04-20T07:10:27.170" v="114"/>
          <ac:spMkLst>
            <pc:docMk/>
            <pc:sldMk cId="0" sldId="324"/>
            <ac:spMk id="4" creationId="{9CA732A2-BB5F-4778-82D2-FD466673A6D2}"/>
          </ac:spMkLst>
        </pc:spChg>
      </pc:sldChg>
      <pc:sldChg chg="delSp modSp ord">
        <pc:chgData name=" " userId="0174ddd4-11ce-4a4b-8ab2-a5cec7cd055d" providerId="ADAL" clId="{971D9293-6C54-46CC-AD93-7275EA02B880}" dt="2020-04-20T07:08:16.260" v="96"/>
        <pc:sldMkLst>
          <pc:docMk/>
          <pc:sldMk cId="0" sldId="325"/>
        </pc:sldMkLst>
        <pc:spChg chg="mod">
          <ac:chgData name=" " userId="0174ddd4-11ce-4a4b-8ab2-a5cec7cd055d" providerId="ADAL" clId="{971D9293-6C54-46CC-AD93-7275EA02B880}" dt="2020-04-20T07:08:01.189" v="95" actId="1076"/>
          <ac:spMkLst>
            <pc:docMk/>
            <pc:sldMk cId="0" sldId="325"/>
            <ac:spMk id="2" creationId="{00000000-0000-0000-0000-000000000000}"/>
          </ac:spMkLst>
        </pc:spChg>
        <pc:spChg chg="del">
          <ac:chgData name=" " userId="0174ddd4-11ce-4a4b-8ab2-a5cec7cd055d" providerId="ADAL" clId="{971D9293-6C54-46CC-AD93-7275EA02B880}" dt="2020-04-20T07:07:54.006" v="94" actId="478"/>
          <ac:spMkLst>
            <pc:docMk/>
            <pc:sldMk cId="0" sldId="325"/>
            <ac:spMk id="3" creationId="{00000000-0000-0000-0000-000000000000}"/>
          </ac:spMkLst>
        </pc:spChg>
      </pc:sldChg>
      <pc:sldChg chg="del">
        <pc:chgData name=" " userId="0174ddd4-11ce-4a4b-8ab2-a5cec7cd055d" providerId="ADAL" clId="{971D9293-6C54-46CC-AD93-7275EA02B880}" dt="2020-04-20T07:04:08.317" v="73" actId="2696"/>
        <pc:sldMkLst>
          <pc:docMk/>
          <pc:sldMk cId="0" sldId="326"/>
        </pc:sldMkLst>
      </pc:sldChg>
      <pc:sldChg chg="modSp ord setBg">
        <pc:chgData name=" " userId="0174ddd4-11ce-4a4b-8ab2-a5cec7cd055d" providerId="ADAL" clId="{971D9293-6C54-46CC-AD93-7275EA02B880}" dt="2020-04-20T07:07:14.988" v="88"/>
        <pc:sldMkLst>
          <pc:docMk/>
          <pc:sldMk cId="0" sldId="328"/>
        </pc:sldMkLst>
        <pc:spChg chg="mod">
          <ac:chgData name=" " userId="0174ddd4-11ce-4a4b-8ab2-a5cec7cd055d" providerId="ADAL" clId="{971D9293-6C54-46CC-AD93-7275EA02B880}" dt="2020-04-20T07:06:50.876" v="81" actId="207"/>
          <ac:spMkLst>
            <pc:docMk/>
            <pc:sldMk cId="0" sldId="328"/>
            <ac:spMk id="2" creationId="{00000000-0000-0000-0000-000000000000}"/>
          </ac:spMkLst>
        </pc:spChg>
      </pc:sldChg>
    </pc:docChg>
  </pc:docChgLst>
  <pc:docChgLst>
    <pc:chgData name=" " userId="0174ddd4-11ce-4a4b-8ab2-a5cec7cd055d" providerId="ADAL" clId="{5A79EAD0-9A63-41F6-8A82-8E14E633E449}"/>
    <pc:docChg chg="custSel modSld">
      <pc:chgData name=" " userId="0174ddd4-11ce-4a4b-8ab2-a5cec7cd055d" providerId="ADAL" clId="{5A79EAD0-9A63-41F6-8A82-8E14E633E449}" dt="2020-04-20T10:17:00.546" v="5" actId="571"/>
      <pc:docMkLst>
        <pc:docMk/>
      </pc:docMkLst>
      <pc:sldChg chg="addSp modSp modAnim">
        <pc:chgData name=" " userId="0174ddd4-11ce-4a4b-8ab2-a5cec7cd055d" providerId="ADAL" clId="{5A79EAD0-9A63-41F6-8A82-8E14E633E449}" dt="2020-04-20T10:17:00.546" v="5" actId="571"/>
        <pc:sldMkLst>
          <pc:docMk/>
          <pc:sldMk cId="0" sldId="268"/>
        </pc:sldMkLst>
        <pc:spChg chg="add mod">
          <ac:chgData name=" " userId="0174ddd4-11ce-4a4b-8ab2-a5cec7cd055d" providerId="ADAL" clId="{5A79EAD0-9A63-41F6-8A82-8E14E633E449}" dt="2020-04-20T10:17:00.546" v="5" actId="571"/>
          <ac:spMkLst>
            <pc:docMk/>
            <pc:sldMk cId="0" sldId="268"/>
            <ac:spMk id="8" creationId="{6E88355D-3BD3-474F-88E2-598B77049F7C}"/>
          </ac:spMkLst>
        </pc:spChg>
        <pc:spChg chg="add mod">
          <ac:chgData name=" " userId="0174ddd4-11ce-4a4b-8ab2-a5cec7cd055d" providerId="ADAL" clId="{5A79EAD0-9A63-41F6-8A82-8E14E633E449}" dt="2020-04-20T10:17:00.546" v="5" actId="571"/>
          <ac:spMkLst>
            <pc:docMk/>
            <pc:sldMk cId="0" sldId="268"/>
            <ac:spMk id="10" creationId="{B70DD374-9164-40BA-B92E-B59AE98F381A}"/>
          </ac:spMkLst>
        </pc:spChg>
        <pc:spChg chg="add mod">
          <ac:chgData name=" " userId="0174ddd4-11ce-4a4b-8ab2-a5cec7cd055d" providerId="ADAL" clId="{5A79EAD0-9A63-41F6-8A82-8E14E633E449}" dt="2020-04-20T10:17:00.546" v="5" actId="571"/>
          <ac:spMkLst>
            <pc:docMk/>
            <pc:sldMk cId="0" sldId="268"/>
            <ac:spMk id="13" creationId="{17313B13-1759-4C90-B2BC-B1E69B62A27D}"/>
          </ac:spMkLst>
        </pc:spChg>
      </pc:sldChg>
      <pc:sldChg chg="delSp modSp">
        <pc:chgData name=" " userId="0174ddd4-11ce-4a4b-8ab2-a5cec7cd055d" providerId="ADAL" clId="{5A79EAD0-9A63-41F6-8A82-8E14E633E449}" dt="2020-04-20T10:16:50.775" v="3" actId="478"/>
        <pc:sldMkLst>
          <pc:docMk/>
          <pc:sldMk cId="0" sldId="328"/>
        </pc:sldMkLst>
        <pc:spChg chg="mod">
          <ac:chgData name=" " userId="0174ddd4-11ce-4a4b-8ab2-a5cec7cd055d" providerId="ADAL" clId="{5A79EAD0-9A63-41F6-8A82-8E14E633E449}" dt="2020-04-20T10:16:43.107" v="1" actId="1076"/>
          <ac:spMkLst>
            <pc:docMk/>
            <pc:sldMk cId="0" sldId="328"/>
            <ac:spMk id="2" creationId="{00000000-0000-0000-0000-000000000000}"/>
          </ac:spMkLst>
        </pc:spChg>
        <pc:spChg chg="mod">
          <ac:chgData name=" " userId="0174ddd4-11ce-4a4b-8ab2-a5cec7cd055d" providerId="ADAL" clId="{5A79EAD0-9A63-41F6-8A82-8E14E633E449}" dt="2020-04-20T10:16:46.971" v="2" actId="1076"/>
          <ac:spMkLst>
            <pc:docMk/>
            <pc:sldMk cId="0" sldId="328"/>
            <ac:spMk id="3" creationId="{00000000-0000-0000-0000-000000000000}"/>
          </ac:spMkLst>
        </pc:spChg>
        <pc:picChg chg="del">
          <ac:chgData name=" " userId="0174ddd4-11ce-4a4b-8ab2-a5cec7cd055d" providerId="ADAL" clId="{5A79EAD0-9A63-41F6-8A82-8E14E633E449}" dt="2020-04-20T10:16:50.775" v="3" actId="478"/>
          <ac:picMkLst>
            <pc:docMk/>
            <pc:sldMk cId="0" sldId="328"/>
            <ac:picMk id="4" creationId="{00000000-0000-0000-0000-000000000000}"/>
          </ac:picMkLst>
        </pc:picChg>
      </pc:sldChg>
    </pc:docChg>
  </pc:docChgLst>
  <pc:docChgLst>
    <pc:chgData name=" " userId="0174ddd4-11ce-4a4b-8ab2-a5cec7cd055d" providerId="ADAL" clId="{4CA1EBF1-6B2A-458D-934D-7B45429523B4}"/>
    <pc:docChg chg="undo modSld">
      <pc:chgData name=" " userId="0174ddd4-11ce-4a4b-8ab2-a5cec7cd055d" providerId="ADAL" clId="{4CA1EBF1-6B2A-458D-934D-7B45429523B4}" dt="2020-04-20T10:09:56.221" v="48" actId="255"/>
      <pc:docMkLst>
        <pc:docMk/>
      </pc:docMkLst>
      <pc:sldChg chg="modSp">
        <pc:chgData name=" " userId="0174ddd4-11ce-4a4b-8ab2-a5cec7cd055d" providerId="ADAL" clId="{4CA1EBF1-6B2A-458D-934D-7B45429523B4}" dt="2020-04-20T10:07:10.616" v="37" actId="1076"/>
        <pc:sldMkLst>
          <pc:docMk/>
          <pc:sldMk cId="0" sldId="261"/>
        </pc:sldMkLst>
        <pc:spChg chg="mod">
          <ac:chgData name=" " userId="0174ddd4-11ce-4a4b-8ab2-a5cec7cd055d" providerId="ADAL" clId="{4CA1EBF1-6B2A-458D-934D-7B45429523B4}" dt="2020-04-20T10:07:10.616" v="37" actId="1076"/>
          <ac:spMkLst>
            <pc:docMk/>
            <pc:sldMk cId="0" sldId="261"/>
            <ac:spMk id="2" creationId="{00000000-0000-0000-0000-000000000000}"/>
          </ac:spMkLst>
        </pc:spChg>
        <pc:spChg chg="mod">
          <ac:chgData name=" " userId="0174ddd4-11ce-4a4b-8ab2-a5cec7cd055d" providerId="ADAL" clId="{4CA1EBF1-6B2A-458D-934D-7B45429523B4}" dt="2020-04-20T10:07:10.616" v="37" actId="1076"/>
          <ac:spMkLst>
            <pc:docMk/>
            <pc:sldMk cId="0" sldId="261"/>
            <ac:spMk id="16" creationId="{00000000-0000-0000-0000-000000000000}"/>
          </ac:spMkLst>
        </pc:spChg>
      </pc:sldChg>
      <pc:sldChg chg="modSp">
        <pc:chgData name=" " userId="0174ddd4-11ce-4a4b-8ab2-a5cec7cd055d" providerId="ADAL" clId="{4CA1EBF1-6B2A-458D-934D-7B45429523B4}" dt="2020-04-20T10:04:59.608" v="26" actId="14100"/>
        <pc:sldMkLst>
          <pc:docMk/>
          <pc:sldMk cId="0" sldId="267"/>
        </pc:sldMkLst>
        <pc:spChg chg="mod">
          <ac:chgData name=" " userId="0174ddd4-11ce-4a4b-8ab2-a5cec7cd055d" providerId="ADAL" clId="{4CA1EBF1-6B2A-458D-934D-7B45429523B4}" dt="2020-04-20T10:04:59.608" v="26" actId="14100"/>
          <ac:spMkLst>
            <pc:docMk/>
            <pc:sldMk cId="0" sldId="267"/>
            <ac:spMk id="3" creationId="{00000000-0000-0000-0000-000000000000}"/>
          </ac:spMkLst>
        </pc:spChg>
        <pc:spChg chg="mod">
          <ac:chgData name=" " userId="0174ddd4-11ce-4a4b-8ab2-a5cec7cd055d" providerId="ADAL" clId="{4CA1EBF1-6B2A-458D-934D-7B45429523B4}" dt="2020-04-20T10:03:56.640" v="21" actId="1076"/>
          <ac:spMkLst>
            <pc:docMk/>
            <pc:sldMk cId="0" sldId="267"/>
            <ac:spMk id="4" creationId="{00000000-0000-0000-0000-000000000000}"/>
          </ac:spMkLst>
        </pc:spChg>
        <pc:spChg chg="mod">
          <ac:chgData name=" " userId="0174ddd4-11ce-4a4b-8ab2-a5cec7cd055d" providerId="ADAL" clId="{4CA1EBF1-6B2A-458D-934D-7B45429523B4}" dt="2020-04-20T10:03:56.640" v="21" actId="1076"/>
          <ac:spMkLst>
            <pc:docMk/>
            <pc:sldMk cId="0" sldId="267"/>
            <ac:spMk id="5" creationId="{00000000-0000-0000-0000-000000000000}"/>
          </ac:spMkLst>
        </pc:spChg>
        <pc:spChg chg="mod">
          <ac:chgData name=" " userId="0174ddd4-11ce-4a4b-8ab2-a5cec7cd055d" providerId="ADAL" clId="{4CA1EBF1-6B2A-458D-934D-7B45429523B4}" dt="2020-04-20T10:03:56.640" v="21" actId="1076"/>
          <ac:spMkLst>
            <pc:docMk/>
            <pc:sldMk cId="0" sldId="267"/>
            <ac:spMk id="9" creationId="{00000000-0000-0000-0000-000000000000}"/>
          </ac:spMkLst>
        </pc:spChg>
        <pc:spChg chg="mod">
          <ac:chgData name=" " userId="0174ddd4-11ce-4a4b-8ab2-a5cec7cd055d" providerId="ADAL" clId="{4CA1EBF1-6B2A-458D-934D-7B45429523B4}" dt="2020-04-20T10:04:09.724" v="24" actId="255"/>
          <ac:spMkLst>
            <pc:docMk/>
            <pc:sldMk cId="0" sldId="267"/>
            <ac:spMk id="10" creationId="{00000000-0000-0000-0000-000000000000}"/>
          </ac:spMkLst>
        </pc:spChg>
        <pc:spChg chg="mod">
          <ac:chgData name=" " userId="0174ddd4-11ce-4a4b-8ab2-a5cec7cd055d" providerId="ADAL" clId="{4CA1EBF1-6B2A-458D-934D-7B45429523B4}" dt="2020-04-20T10:03:56.640" v="21" actId="1076"/>
          <ac:spMkLst>
            <pc:docMk/>
            <pc:sldMk cId="0" sldId="267"/>
            <ac:spMk id="13" creationId="{00000000-0000-0000-0000-000000000000}"/>
          </ac:spMkLst>
        </pc:spChg>
      </pc:sldChg>
      <pc:sldChg chg="modSp">
        <pc:chgData name=" " userId="0174ddd4-11ce-4a4b-8ab2-a5cec7cd055d" providerId="ADAL" clId="{4CA1EBF1-6B2A-458D-934D-7B45429523B4}" dt="2020-04-20T10:09:56.221" v="48" actId="255"/>
        <pc:sldMkLst>
          <pc:docMk/>
          <pc:sldMk cId="0" sldId="268"/>
        </pc:sldMkLst>
        <pc:spChg chg="mod">
          <ac:chgData name=" " userId="0174ddd4-11ce-4a4b-8ab2-a5cec7cd055d" providerId="ADAL" clId="{4CA1EBF1-6B2A-458D-934D-7B45429523B4}" dt="2020-04-20T10:09:47.312" v="47" actId="255"/>
          <ac:spMkLst>
            <pc:docMk/>
            <pc:sldMk cId="0" sldId="268"/>
            <ac:spMk id="2" creationId="{00000000-0000-0000-0000-000000000000}"/>
          </ac:spMkLst>
        </pc:spChg>
        <pc:spChg chg="mod">
          <ac:chgData name=" " userId="0174ddd4-11ce-4a4b-8ab2-a5cec7cd055d" providerId="ADAL" clId="{4CA1EBF1-6B2A-458D-934D-7B45429523B4}" dt="2020-04-20T10:02:54.021" v="11" actId="1076"/>
          <ac:spMkLst>
            <pc:docMk/>
            <pc:sldMk cId="0" sldId="268"/>
            <ac:spMk id="9" creationId="{00000000-0000-0000-0000-000000000000}"/>
          </ac:spMkLst>
        </pc:spChg>
        <pc:spChg chg="mod">
          <ac:chgData name=" " userId="0174ddd4-11ce-4a4b-8ab2-a5cec7cd055d" providerId="ADAL" clId="{4CA1EBF1-6B2A-458D-934D-7B45429523B4}" dt="2020-04-20T10:02:54.021" v="11" actId="1076"/>
          <ac:spMkLst>
            <pc:docMk/>
            <pc:sldMk cId="0" sldId="268"/>
            <ac:spMk id="11" creationId="{00000000-0000-0000-0000-000000000000}"/>
          </ac:spMkLst>
        </pc:spChg>
        <pc:spChg chg="mod">
          <ac:chgData name=" " userId="0174ddd4-11ce-4a4b-8ab2-a5cec7cd055d" providerId="ADAL" clId="{4CA1EBF1-6B2A-458D-934D-7B45429523B4}" dt="2020-04-20T10:09:56.221" v="48" actId="255"/>
          <ac:spMkLst>
            <pc:docMk/>
            <pc:sldMk cId="0" sldId="268"/>
            <ac:spMk id="12" creationId="{00000000-0000-0000-0000-000000000000}"/>
          </ac:spMkLst>
        </pc:spChg>
      </pc:sldChg>
      <pc:sldChg chg="modSp">
        <pc:chgData name=" " userId="0174ddd4-11ce-4a4b-8ab2-a5cec7cd055d" providerId="ADAL" clId="{4CA1EBF1-6B2A-458D-934D-7B45429523B4}" dt="2020-04-20T10:07:19.392" v="38" actId="1076"/>
        <pc:sldMkLst>
          <pc:docMk/>
          <pc:sldMk cId="3324872723" sldId="287"/>
        </pc:sldMkLst>
        <pc:spChg chg="mod">
          <ac:chgData name=" " userId="0174ddd4-11ce-4a4b-8ab2-a5cec7cd055d" providerId="ADAL" clId="{4CA1EBF1-6B2A-458D-934D-7B45429523B4}" dt="2020-04-20T10:07:19.392" v="38" actId="1076"/>
          <ac:spMkLst>
            <pc:docMk/>
            <pc:sldMk cId="3324872723" sldId="287"/>
            <ac:spMk id="12" creationId="{ACB6DCB5-E110-4CAD-9100-D63B693389D1}"/>
          </ac:spMkLst>
        </pc:spChg>
      </pc:sldChg>
      <pc:sldChg chg="modSp">
        <pc:chgData name=" " userId="0174ddd4-11ce-4a4b-8ab2-a5cec7cd055d" providerId="ADAL" clId="{4CA1EBF1-6B2A-458D-934D-7B45429523B4}" dt="2020-04-20T10:07:42.646" v="42" actId="1076"/>
        <pc:sldMkLst>
          <pc:docMk/>
          <pc:sldMk cId="1473563180" sldId="312"/>
        </pc:sldMkLst>
        <pc:spChg chg="mod">
          <ac:chgData name=" " userId="0174ddd4-11ce-4a4b-8ab2-a5cec7cd055d" providerId="ADAL" clId="{4CA1EBF1-6B2A-458D-934D-7B45429523B4}" dt="2020-04-20T10:07:29.958" v="39" actId="1076"/>
          <ac:spMkLst>
            <pc:docMk/>
            <pc:sldMk cId="1473563180" sldId="312"/>
            <ac:spMk id="16" creationId="{00000000-0000-0000-0000-000000000000}"/>
          </ac:spMkLst>
        </pc:spChg>
        <pc:spChg chg="mod">
          <ac:chgData name=" " userId="0174ddd4-11ce-4a4b-8ab2-a5cec7cd055d" providerId="ADAL" clId="{4CA1EBF1-6B2A-458D-934D-7B45429523B4}" dt="2020-04-20T10:07:37.820" v="41" actId="1076"/>
          <ac:spMkLst>
            <pc:docMk/>
            <pc:sldMk cId="1473563180" sldId="312"/>
            <ac:spMk id="17" creationId="{00000000-0000-0000-0000-000000000000}"/>
          </ac:spMkLst>
        </pc:spChg>
        <pc:spChg chg="mod">
          <ac:chgData name=" " userId="0174ddd4-11ce-4a4b-8ab2-a5cec7cd055d" providerId="ADAL" clId="{4CA1EBF1-6B2A-458D-934D-7B45429523B4}" dt="2020-04-20T10:07:33.896" v="40" actId="1076"/>
          <ac:spMkLst>
            <pc:docMk/>
            <pc:sldMk cId="1473563180" sldId="312"/>
            <ac:spMk id="18" creationId="{00000000-0000-0000-0000-000000000000}"/>
          </ac:spMkLst>
        </pc:spChg>
        <pc:spChg chg="mod">
          <ac:chgData name=" " userId="0174ddd4-11ce-4a4b-8ab2-a5cec7cd055d" providerId="ADAL" clId="{4CA1EBF1-6B2A-458D-934D-7B45429523B4}" dt="2020-04-20T10:07:42.646" v="42" actId="1076"/>
          <ac:spMkLst>
            <pc:docMk/>
            <pc:sldMk cId="1473563180" sldId="312"/>
            <ac:spMk id="19" creationId="{00000000-0000-0000-0000-000000000000}"/>
          </ac:spMkLst>
        </pc:spChg>
      </pc:sldChg>
      <pc:sldChg chg="modSp">
        <pc:chgData name=" " userId="0174ddd4-11ce-4a4b-8ab2-a5cec7cd055d" providerId="ADAL" clId="{4CA1EBF1-6B2A-458D-934D-7B45429523B4}" dt="2020-04-20T10:08:36.554" v="44" actId="1076"/>
        <pc:sldMkLst>
          <pc:docMk/>
          <pc:sldMk cId="0" sldId="314"/>
        </pc:sldMkLst>
        <pc:spChg chg="mod">
          <ac:chgData name=" " userId="0174ddd4-11ce-4a4b-8ab2-a5cec7cd055d" providerId="ADAL" clId="{4CA1EBF1-6B2A-458D-934D-7B45429523B4}" dt="2020-04-20T10:08:36.554" v="44" actId="1076"/>
          <ac:spMkLst>
            <pc:docMk/>
            <pc:sldMk cId="0" sldId="314"/>
            <ac:spMk id="2" creationId="{00000000-0000-0000-0000-000000000000}"/>
          </ac:spMkLst>
        </pc:spChg>
        <pc:spChg chg="mod">
          <ac:chgData name=" " userId="0174ddd4-11ce-4a4b-8ab2-a5cec7cd055d" providerId="ADAL" clId="{4CA1EBF1-6B2A-458D-934D-7B45429523B4}" dt="2020-04-20T10:08:36.554" v="44" actId="1076"/>
          <ac:spMkLst>
            <pc:docMk/>
            <pc:sldMk cId="0" sldId="314"/>
            <ac:spMk id="16" creationId="{00000000-0000-0000-0000-000000000000}"/>
          </ac:spMkLst>
        </pc:spChg>
      </pc:sldChg>
      <pc:sldChg chg="modSp">
        <pc:chgData name=" " userId="0174ddd4-11ce-4a4b-8ab2-a5cec7cd055d" providerId="ADAL" clId="{4CA1EBF1-6B2A-458D-934D-7B45429523B4}" dt="2020-04-20T10:08:44.224" v="45" actId="1076"/>
        <pc:sldMkLst>
          <pc:docMk/>
          <pc:sldMk cId="0" sldId="316"/>
        </pc:sldMkLst>
        <pc:spChg chg="mod">
          <ac:chgData name=" " userId="0174ddd4-11ce-4a4b-8ab2-a5cec7cd055d" providerId="ADAL" clId="{4CA1EBF1-6B2A-458D-934D-7B45429523B4}" dt="2020-04-20T10:08:44.224" v="45" actId="1076"/>
          <ac:spMkLst>
            <pc:docMk/>
            <pc:sldMk cId="0" sldId="316"/>
            <ac:spMk id="2" creationId="{00000000-0000-0000-0000-000000000000}"/>
          </ac:spMkLst>
        </pc:spChg>
        <pc:spChg chg="mod">
          <ac:chgData name=" " userId="0174ddd4-11ce-4a4b-8ab2-a5cec7cd055d" providerId="ADAL" clId="{4CA1EBF1-6B2A-458D-934D-7B45429523B4}" dt="2020-04-20T10:08:44.224" v="45" actId="1076"/>
          <ac:spMkLst>
            <pc:docMk/>
            <pc:sldMk cId="0" sldId="316"/>
            <ac:spMk id="6" creationId="{6C1DCEDC-3EF7-4240-B8FB-43820F829437}"/>
          </ac:spMkLst>
        </pc:spChg>
      </pc:sldChg>
      <pc:sldChg chg="modSp">
        <pc:chgData name=" " userId="0174ddd4-11ce-4a4b-8ab2-a5cec7cd055d" providerId="ADAL" clId="{4CA1EBF1-6B2A-458D-934D-7B45429523B4}" dt="2020-04-20T09:58:23.246" v="4" actId="115"/>
        <pc:sldMkLst>
          <pc:docMk/>
          <pc:sldMk cId="2629408134" sldId="320"/>
        </pc:sldMkLst>
        <pc:spChg chg="mod">
          <ac:chgData name=" " userId="0174ddd4-11ce-4a4b-8ab2-a5cec7cd055d" providerId="ADAL" clId="{4CA1EBF1-6B2A-458D-934D-7B45429523B4}" dt="2020-04-20T09:58:23.246" v="4" actId="115"/>
          <ac:spMkLst>
            <pc:docMk/>
            <pc:sldMk cId="2629408134" sldId="320"/>
            <ac:spMk id="2" creationId="{BACCB8AE-FF88-4029-9DDA-F92E0DC711D5}"/>
          </ac:spMkLst>
        </pc:spChg>
      </pc:sldChg>
      <pc:sldChg chg="modSp">
        <pc:chgData name=" " userId="0174ddd4-11ce-4a4b-8ab2-a5cec7cd055d" providerId="ADAL" clId="{4CA1EBF1-6B2A-458D-934D-7B45429523B4}" dt="2020-04-20T10:09:25.738" v="46" actId="1076"/>
        <pc:sldMkLst>
          <pc:docMk/>
          <pc:sldMk cId="2875599915" sldId="321"/>
        </pc:sldMkLst>
        <pc:spChg chg="mod">
          <ac:chgData name=" " userId="0174ddd4-11ce-4a4b-8ab2-a5cec7cd055d" providerId="ADAL" clId="{4CA1EBF1-6B2A-458D-934D-7B45429523B4}" dt="2020-04-20T10:06:48.988" v="35" actId="1076"/>
          <ac:spMkLst>
            <pc:docMk/>
            <pc:sldMk cId="2875599915" sldId="321"/>
            <ac:spMk id="6" creationId="{387B4844-95A6-43D3-ADEC-366CF73FD386}"/>
          </ac:spMkLst>
        </pc:spChg>
        <pc:spChg chg="mod">
          <ac:chgData name=" " userId="0174ddd4-11ce-4a4b-8ab2-a5cec7cd055d" providerId="ADAL" clId="{4CA1EBF1-6B2A-458D-934D-7B45429523B4}" dt="2020-04-20T10:06:48.988" v="35" actId="1076"/>
          <ac:spMkLst>
            <pc:docMk/>
            <pc:sldMk cId="2875599915" sldId="321"/>
            <ac:spMk id="7" creationId="{E7C86A02-003A-485A-81BB-440813917718}"/>
          </ac:spMkLst>
        </pc:spChg>
        <pc:spChg chg="mod">
          <ac:chgData name=" " userId="0174ddd4-11ce-4a4b-8ab2-a5cec7cd055d" providerId="ADAL" clId="{4CA1EBF1-6B2A-458D-934D-7B45429523B4}" dt="2020-04-20T10:06:48.988" v="35" actId="1076"/>
          <ac:spMkLst>
            <pc:docMk/>
            <pc:sldMk cId="2875599915" sldId="321"/>
            <ac:spMk id="8" creationId="{1D2A5822-D3F7-4EAA-A65C-68F869171808}"/>
          </ac:spMkLst>
        </pc:spChg>
        <pc:spChg chg="mod">
          <ac:chgData name=" " userId="0174ddd4-11ce-4a4b-8ab2-a5cec7cd055d" providerId="ADAL" clId="{4CA1EBF1-6B2A-458D-934D-7B45429523B4}" dt="2020-04-20T10:06:48.988" v="35" actId="1076"/>
          <ac:spMkLst>
            <pc:docMk/>
            <pc:sldMk cId="2875599915" sldId="321"/>
            <ac:spMk id="9" creationId="{4555D015-D365-480D-AF15-808574EB3799}"/>
          </ac:spMkLst>
        </pc:spChg>
        <pc:spChg chg="mod">
          <ac:chgData name=" " userId="0174ddd4-11ce-4a4b-8ab2-a5cec7cd055d" providerId="ADAL" clId="{4CA1EBF1-6B2A-458D-934D-7B45429523B4}" dt="2020-04-20T10:06:48.988" v="35" actId="1076"/>
          <ac:spMkLst>
            <pc:docMk/>
            <pc:sldMk cId="2875599915" sldId="321"/>
            <ac:spMk id="11" creationId="{F8361788-6514-41EA-9FF6-65EA5DF518CB}"/>
          </ac:spMkLst>
        </pc:spChg>
        <pc:spChg chg="mod">
          <ac:chgData name=" " userId="0174ddd4-11ce-4a4b-8ab2-a5cec7cd055d" providerId="ADAL" clId="{4CA1EBF1-6B2A-458D-934D-7B45429523B4}" dt="2020-04-20T10:06:48.988" v="35" actId="1076"/>
          <ac:spMkLst>
            <pc:docMk/>
            <pc:sldMk cId="2875599915" sldId="321"/>
            <ac:spMk id="12" creationId="{20A74CB5-7D43-4573-A0A0-EFE5A7CFA658}"/>
          </ac:spMkLst>
        </pc:spChg>
        <pc:spChg chg="mod">
          <ac:chgData name=" " userId="0174ddd4-11ce-4a4b-8ab2-a5cec7cd055d" providerId="ADAL" clId="{4CA1EBF1-6B2A-458D-934D-7B45429523B4}" dt="2020-04-20T10:06:48.988" v="35" actId="1076"/>
          <ac:spMkLst>
            <pc:docMk/>
            <pc:sldMk cId="2875599915" sldId="321"/>
            <ac:spMk id="13" creationId="{7193ED3F-AB26-4D90-9943-EB5730580CB7}"/>
          </ac:spMkLst>
        </pc:spChg>
        <pc:spChg chg="mod">
          <ac:chgData name=" " userId="0174ddd4-11ce-4a4b-8ab2-a5cec7cd055d" providerId="ADAL" clId="{4CA1EBF1-6B2A-458D-934D-7B45429523B4}" dt="2020-04-20T10:06:48.988" v="35" actId="1076"/>
          <ac:spMkLst>
            <pc:docMk/>
            <pc:sldMk cId="2875599915" sldId="321"/>
            <ac:spMk id="15" creationId="{130F1837-FC19-4EA1-AF22-A198F87ED1F8}"/>
          </ac:spMkLst>
        </pc:spChg>
        <pc:spChg chg="mod">
          <ac:chgData name=" " userId="0174ddd4-11ce-4a4b-8ab2-a5cec7cd055d" providerId="ADAL" clId="{4CA1EBF1-6B2A-458D-934D-7B45429523B4}" dt="2020-04-20T10:09:25.738" v="46" actId="1076"/>
          <ac:spMkLst>
            <pc:docMk/>
            <pc:sldMk cId="2875599915" sldId="321"/>
            <ac:spMk id="18" creationId="{204CEC19-E1E0-493D-A414-B132AA886EB7}"/>
          </ac:spMkLst>
        </pc:spChg>
      </pc:sldChg>
      <pc:sldChg chg="modSp">
        <pc:chgData name=" " userId="0174ddd4-11ce-4a4b-8ab2-a5cec7cd055d" providerId="ADAL" clId="{4CA1EBF1-6B2A-458D-934D-7B45429523B4}" dt="2020-04-20T10:07:51.074" v="43" actId="1076"/>
        <pc:sldMkLst>
          <pc:docMk/>
          <pc:sldMk cId="544980916" sldId="323"/>
        </pc:sldMkLst>
        <pc:spChg chg="mod">
          <ac:chgData name=" " userId="0174ddd4-11ce-4a4b-8ab2-a5cec7cd055d" providerId="ADAL" clId="{4CA1EBF1-6B2A-458D-934D-7B45429523B4}" dt="2020-04-20T10:07:51.074" v="43" actId="1076"/>
          <ac:spMkLst>
            <pc:docMk/>
            <pc:sldMk cId="544980916" sldId="323"/>
            <ac:spMk id="215" creationId="{00000000-0000-0000-0000-000000000000}"/>
          </ac:spMkLst>
        </pc:spChg>
      </pc:sldChg>
      <pc:sldChg chg="modSp">
        <pc:chgData name=" " userId="0174ddd4-11ce-4a4b-8ab2-a5cec7cd055d" providerId="ADAL" clId="{4CA1EBF1-6B2A-458D-934D-7B45429523B4}" dt="2020-04-20T10:06:18.473" v="32" actId="115"/>
        <pc:sldMkLst>
          <pc:docMk/>
          <pc:sldMk cId="0" sldId="325"/>
        </pc:sldMkLst>
        <pc:spChg chg="mod">
          <ac:chgData name=" " userId="0174ddd4-11ce-4a4b-8ab2-a5cec7cd055d" providerId="ADAL" clId="{4CA1EBF1-6B2A-458D-934D-7B45429523B4}" dt="2020-04-20T10:06:18.473" v="32" actId="115"/>
          <ac:spMkLst>
            <pc:docMk/>
            <pc:sldMk cId="0" sldId="325"/>
            <ac:spMk id="2" creationId="{00000000-0000-0000-0000-000000000000}"/>
          </ac:spMkLst>
        </pc:spChg>
      </pc:sldChg>
      <pc:sldChg chg="modSp modTransition">
        <pc:chgData name=" " userId="0174ddd4-11ce-4a4b-8ab2-a5cec7cd055d" providerId="ADAL" clId="{4CA1EBF1-6B2A-458D-934D-7B45429523B4}" dt="2020-04-20T09:58:46.023" v="6" actId="1076"/>
        <pc:sldMkLst>
          <pc:docMk/>
          <pc:sldMk cId="0" sldId="329"/>
        </pc:sldMkLst>
        <pc:spChg chg="mod">
          <ac:chgData name=" " userId="0174ddd4-11ce-4a4b-8ab2-a5cec7cd055d" providerId="ADAL" clId="{4CA1EBF1-6B2A-458D-934D-7B45429523B4}" dt="2020-04-20T09:58:46.023" v="6" actId="1076"/>
          <ac:spMkLst>
            <pc:docMk/>
            <pc:sldMk cId="0" sldId="329"/>
            <ac:spMk id="1048609" creationId="{00000000-0000-0000-0000-000000000000}"/>
          </ac:spMkLst>
        </pc:spChg>
      </pc:sldChg>
      <pc:sldChg chg="modSp">
        <pc:chgData name=" " userId="0174ddd4-11ce-4a4b-8ab2-a5cec7cd055d" providerId="ADAL" clId="{4CA1EBF1-6B2A-458D-934D-7B45429523B4}" dt="2020-04-20T10:01:52.834" v="9" actId="1076"/>
        <pc:sldMkLst>
          <pc:docMk/>
          <pc:sldMk cId="4152095980" sldId="330"/>
        </pc:sldMkLst>
        <pc:spChg chg="mod">
          <ac:chgData name=" " userId="0174ddd4-11ce-4a4b-8ab2-a5cec7cd055d" providerId="ADAL" clId="{4CA1EBF1-6B2A-458D-934D-7B45429523B4}" dt="2020-04-20T10:01:48.017" v="8" actId="1076"/>
          <ac:spMkLst>
            <pc:docMk/>
            <pc:sldMk cId="4152095980" sldId="330"/>
            <ac:spMk id="39" creationId="{00000000-0000-0000-0000-000000000000}"/>
          </ac:spMkLst>
        </pc:spChg>
        <pc:grpChg chg="mod">
          <ac:chgData name=" " userId="0174ddd4-11ce-4a4b-8ab2-a5cec7cd055d" providerId="ADAL" clId="{4CA1EBF1-6B2A-458D-934D-7B45429523B4}" dt="2020-04-20T10:01:52.834" v="9" actId="1076"/>
          <ac:grpSpMkLst>
            <pc:docMk/>
            <pc:sldMk cId="4152095980" sldId="330"/>
            <ac:grpSpMk id="29" creationId="{00000000-0000-0000-0000-000000000000}"/>
          </ac:grpSpMkLst>
        </pc:grpChg>
      </pc:sldChg>
    </pc:docChg>
  </pc:docChgLst>
  <pc:docChgLst>
    <pc:chgData name=" " userId="0174ddd4-11ce-4a4b-8ab2-a5cec7cd055d" providerId="ADAL" clId="{B0D2E4BE-2E82-41F7-8352-61079356F41D}"/>
    <pc:docChg chg="undo custSel addSld delSld modSld sldOrd">
      <pc:chgData name=" " userId="0174ddd4-11ce-4a4b-8ab2-a5cec7cd055d" providerId="ADAL" clId="{B0D2E4BE-2E82-41F7-8352-61079356F41D}" dt="2020-04-20T04:49:30.365" v="1944"/>
      <pc:docMkLst>
        <pc:docMk/>
      </pc:docMkLst>
      <pc:sldChg chg="addSp delSp modSp ord modAnim">
        <pc:chgData name=" " userId="0174ddd4-11ce-4a4b-8ab2-a5cec7cd055d" providerId="ADAL" clId="{B0D2E4BE-2E82-41F7-8352-61079356F41D}" dt="2020-04-20T04:49:30.365" v="1944"/>
        <pc:sldMkLst>
          <pc:docMk/>
          <pc:sldMk cId="0" sldId="257"/>
        </pc:sldMkLst>
        <pc:spChg chg="add del mod">
          <ac:chgData name=" " userId="0174ddd4-11ce-4a4b-8ab2-a5cec7cd055d" providerId="ADAL" clId="{B0D2E4BE-2E82-41F7-8352-61079356F41D}" dt="2020-04-20T04:32:51.092" v="1372"/>
          <ac:spMkLst>
            <pc:docMk/>
            <pc:sldMk cId="0" sldId="257"/>
            <ac:spMk id="3" creationId="{3C0A79FE-DAB4-45A3-BBAC-862F023F955A}"/>
          </ac:spMkLst>
        </pc:spChg>
        <pc:spChg chg="add del mod">
          <ac:chgData name=" " userId="0174ddd4-11ce-4a4b-8ab2-a5cec7cd055d" providerId="ADAL" clId="{B0D2E4BE-2E82-41F7-8352-61079356F41D}" dt="2020-04-20T04:33:42.755" v="1393"/>
          <ac:spMkLst>
            <pc:docMk/>
            <pc:sldMk cId="0" sldId="257"/>
            <ac:spMk id="4" creationId="{9F4D561F-7514-42B2-9E6C-E6FD12067AD9}"/>
          </ac:spMkLst>
        </pc:spChg>
        <pc:spChg chg="add del mod">
          <ac:chgData name=" " userId="0174ddd4-11ce-4a4b-8ab2-a5cec7cd055d" providerId="ADAL" clId="{B0D2E4BE-2E82-41F7-8352-61079356F41D}" dt="2020-04-20T04:34:54.845" v="1444"/>
          <ac:spMkLst>
            <pc:docMk/>
            <pc:sldMk cId="0" sldId="257"/>
            <ac:spMk id="5" creationId="{48E58E75-9788-49F0-9B78-135A6B29D498}"/>
          </ac:spMkLst>
        </pc:spChg>
        <pc:spChg chg="mod">
          <ac:chgData name=" " userId="0174ddd4-11ce-4a4b-8ab2-a5cec7cd055d" providerId="ADAL" clId="{B0D2E4BE-2E82-41F7-8352-61079356F41D}" dt="2020-04-20T04:31:06.521" v="1344" actId="1076"/>
          <ac:spMkLst>
            <pc:docMk/>
            <pc:sldMk cId="0" sldId="257"/>
            <ac:spMk id="6" creationId="{00000000-0000-0000-0000-000000000000}"/>
          </ac:spMkLst>
        </pc:spChg>
        <pc:spChg chg="add del mod">
          <ac:chgData name=" " userId="0174ddd4-11ce-4a4b-8ab2-a5cec7cd055d" providerId="ADAL" clId="{B0D2E4BE-2E82-41F7-8352-61079356F41D}" dt="2020-04-20T04:35:52.632" v="1454" actId="47"/>
          <ac:spMkLst>
            <pc:docMk/>
            <pc:sldMk cId="0" sldId="257"/>
            <ac:spMk id="7" creationId="{A5C42D48-A439-4424-B31E-B57DB59703B4}"/>
          </ac:spMkLst>
        </pc:spChg>
        <pc:spChg chg="add mod">
          <ac:chgData name=" " userId="0174ddd4-11ce-4a4b-8ab2-a5cec7cd055d" providerId="ADAL" clId="{B0D2E4BE-2E82-41F7-8352-61079356F41D}" dt="2020-04-20T04:49:30.365" v="1944"/>
          <ac:spMkLst>
            <pc:docMk/>
            <pc:sldMk cId="0" sldId="257"/>
            <ac:spMk id="8" creationId="{81D0E8A0-77D0-4929-82C8-35A63209E7DD}"/>
          </ac:spMkLst>
        </pc:spChg>
      </pc:sldChg>
      <pc:sldChg chg="modSp ord">
        <pc:chgData name=" " userId="0174ddd4-11ce-4a4b-8ab2-a5cec7cd055d" providerId="ADAL" clId="{B0D2E4BE-2E82-41F7-8352-61079356F41D}" dt="2020-04-20T03:50:27.776" v="972"/>
        <pc:sldMkLst>
          <pc:docMk/>
          <pc:sldMk cId="0" sldId="259"/>
        </pc:sldMkLst>
        <pc:spChg chg="mod">
          <ac:chgData name=" " userId="0174ddd4-11ce-4a4b-8ab2-a5cec7cd055d" providerId="ADAL" clId="{B0D2E4BE-2E82-41F7-8352-61079356F41D}" dt="2020-04-20T03:47:16.682" v="525"/>
          <ac:spMkLst>
            <pc:docMk/>
            <pc:sldMk cId="0" sldId="259"/>
            <ac:spMk id="18" creationId="{00000000-0000-0000-0000-000000000000}"/>
          </ac:spMkLst>
        </pc:spChg>
        <pc:spChg chg="mod">
          <ac:chgData name=" " userId="0174ddd4-11ce-4a4b-8ab2-a5cec7cd055d" providerId="ADAL" clId="{B0D2E4BE-2E82-41F7-8352-61079356F41D}" dt="2020-04-20T03:47:31.487" v="592" actId="20577"/>
          <ac:spMkLst>
            <pc:docMk/>
            <pc:sldMk cId="0" sldId="259"/>
            <ac:spMk id="21" creationId="{00000000-0000-0000-0000-000000000000}"/>
          </ac:spMkLst>
        </pc:spChg>
        <pc:spChg chg="mod">
          <ac:chgData name=" " userId="0174ddd4-11ce-4a4b-8ab2-a5cec7cd055d" providerId="ADAL" clId="{B0D2E4BE-2E82-41F7-8352-61079356F41D}" dt="2020-04-20T03:47:48.907" v="660" actId="20577"/>
          <ac:spMkLst>
            <pc:docMk/>
            <pc:sldMk cId="0" sldId="259"/>
            <ac:spMk id="24" creationId="{00000000-0000-0000-0000-000000000000}"/>
          </ac:spMkLst>
        </pc:spChg>
        <pc:spChg chg="mod">
          <ac:chgData name=" " userId="0174ddd4-11ce-4a4b-8ab2-a5cec7cd055d" providerId="ADAL" clId="{B0D2E4BE-2E82-41F7-8352-61079356F41D}" dt="2020-04-20T03:48:11.446" v="734"/>
          <ac:spMkLst>
            <pc:docMk/>
            <pc:sldMk cId="0" sldId="259"/>
            <ac:spMk id="27" creationId="{00000000-0000-0000-0000-000000000000}"/>
          </ac:spMkLst>
        </pc:spChg>
        <pc:spChg chg="mod">
          <ac:chgData name=" " userId="0174ddd4-11ce-4a4b-8ab2-a5cec7cd055d" providerId="ADAL" clId="{B0D2E4BE-2E82-41F7-8352-61079356F41D}" dt="2020-04-20T03:48:33.586" v="798"/>
          <ac:spMkLst>
            <pc:docMk/>
            <pc:sldMk cId="0" sldId="259"/>
            <ac:spMk id="31" creationId="{00000000-0000-0000-0000-000000000000}"/>
          </ac:spMkLst>
        </pc:spChg>
        <pc:spChg chg="mod">
          <ac:chgData name=" " userId="0174ddd4-11ce-4a4b-8ab2-a5cec7cd055d" providerId="ADAL" clId="{B0D2E4BE-2E82-41F7-8352-61079356F41D}" dt="2020-04-20T03:48:47.525" v="845"/>
          <ac:spMkLst>
            <pc:docMk/>
            <pc:sldMk cId="0" sldId="259"/>
            <ac:spMk id="34" creationId="{00000000-0000-0000-0000-000000000000}"/>
          </ac:spMkLst>
        </pc:spChg>
        <pc:spChg chg="mod">
          <ac:chgData name=" " userId="0174ddd4-11ce-4a4b-8ab2-a5cec7cd055d" providerId="ADAL" clId="{B0D2E4BE-2E82-41F7-8352-61079356F41D}" dt="2020-04-20T03:49:09.391" v="881"/>
          <ac:spMkLst>
            <pc:docMk/>
            <pc:sldMk cId="0" sldId="259"/>
            <ac:spMk id="37" creationId="{00000000-0000-0000-0000-000000000000}"/>
          </ac:spMkLst>
        </pc:spChg>
        <pc:spChg chg="mod">
          <ac:chgData name=" " userId="0174ddd4-11ce-4a4b-8ab2-a5cec7cd055d" providerId="ADAL" clId="{B0D2E4BE-2E82-41F7-8352-61079356F41D}" dt="2020-04-20T03:50:27.776" v="972"/>
          <ac:spMkLst>
            <pc:docMk/>
            <pc:sldMk cId="0" sldId="259"/>
            <ac:spMk id="40" creationId="{00000000-0000-0000-0000-000000000000}"/>
          </ac:spMkLst>
        </pc:spChg>
      </pc:sldChg>
      <pc:sldChg chg="add del setBg">
        <pc:chgData name=" " userId="0174ddd4-11ce-4a4b-8ab2-a5cec7cd055d" providerId="ADAL" clId="{B0D2E4BE-2E82-41F7-8352-61079356F41D}" dt="2020-04-20T04:30:40.540" v="1325" actId="2696"/>
        <pc:sldMkLst>
          <pc:docMk/>
          <pc:sldMk cId="0" sldId="261"/>
        </pc:sldMkLst>
      </pc:sldChg>
      <pc:sldChg chg="add del setBg">
        <pc:chgData name=" " userId="0174ddd4-11ce-4a4b-8ab2-a5cec7cd055d" providerId="ADAL" clId="{B0D2E4BE-2E82-41F7-8352-61079356F41D}" dt="2020-04-20T04:30:40.794" v="1326" actId="2696"/>
        <pc:sldMkLst>
          <pc:docMk/>
          <pc:sldMk cId="0" sldId="262"/>
        </pc:sldMkLst>
      </pc:sldChg>
      <pc:sldChg chg="del">
        <pc:chgData name=" " userId="0174ddd4-11ce-4a4b-8ab2-a5cec7cd055d" providerId="ADAL" clId="{B0D2E4BE-2E82-41F7-8352-61079356F41D}" dt="2020-04-20T04:30:41.003" v="1327" actId="2696"/>
        <pc:sldMkLst>
          <pc:docMk/>
          <pc:sldMk cId="0" sldId="263"/>
        </pc:sldMkLst>
      </pc:sldChg>
      <pc:sldChg chg="del ord">
        <pc:chgData name=" " userId="0174ddd4-11ce-4a4b-8ab2-a5cec7cd055d" providerId="ADAL" clId="{B0D2E4BE-2E82-41F7-8352-61079356F41D}" dt="2020-04-20T04:30:41.399" v="1329" actId="2696"/>
        <pc:sldMkLst>
          <pc:docMk/>
          <pc:sldMk cId="0" sldId="264"/>
        </pc:sldMkLst>
      </pc:sldChg>
      <pc:sldChg chg="modSp del ord">
        <pc:chgData name=" " userId="0174ddd4-11ce-4a4b-8ab2-a5cec7cd055d" providerId="ADAL" clId="{B0D2E4BE-2E82-41F7-8352-61079356F41D}" dt="2020-04-20T03:41:24.692" v="352" actId="2696"/>
        <pc:sldMkLst>
          <pc:docMk/>
          <pc:sldMk cId="0" sldId="266"/>
        </pc:sldMkLst>
        <pc:spChg chg="mod">
          <ac:chgData name=" " userId="0174ddd4-11ce-4a4b-8ab2-a5cec7cd055d" providerId="ADAL" clId="{B0D2E4BE-2E82-41F7-8352-61079356F41D}" dt="2020-04-20T03:24:33.468" v="72"/>
          <ac:spMkLst>
            <pc:docMk/>
            <pc:sldMk cId="0" sldId="266"/>
            <ac:spMk id="45" creationId="{00000000-0000-0000-0000-000000000000}"/>
          </ac:spMkLst>
        </pc:spChg>
      </pc:sldChg>
      <pc:sldChg chg="del">
        <pc:chgData name=" " userId="0174ddd4-11ce-4a4b-8ab2-a5cec7cd055d" providerId="ADAL" clId="{B0D2E4BE-2E82-41F7-8352-61079356F41D}" dt="2020-04-20T04:30:41.571" v="1330" actId="2696"/>
        <pc:sldMkLst>
          <pc:docMk/>
          <pc:sldMk cId="0" sldId="267"/>
        </pc:sldMkLst>
      </pc:sldChg>
      <pc:sldChg chg="del">
        <pc:chgData name=" " userId="0174ddd4-11ce-4a4b-8ab2-a5cec7cd055d" providerId="ADAL" clId="{B0D2E4BE-2E82-41F7-8352-61079356F41D}" dt="2020-04-20T04:30:41.767" v="1331" actId="2696"/>
        <pc:sldMkLst>
          <pc:docMk/>
          <pc:sldMk cId="0" sldId="268"/>
        </pc:sldMkLst>
      </pc:sldChg>
      <pc:sldChg chg="del">
        <pc:chgData name=" " userId="0174ddd4-11ce-4a4b-8ab2-a5cec7cd055d" providerId="ADAL" clId="{B0D2E4BE-2E82-41F7-8352-61079356F41D}" dt="2020-04-20T04:30:41.940" v="1332" actId="2696"/>
        <pc:sldMkLst>
          <pc:docMk/>
          <pc:sldMk cId="0" sldId="269"/>
        </pc:sldMkLst>
      </pc:sldChg>
      <pc:sldChg chg="addSp delSp modSp ord delAnim modAnim">
        <pc:chgData name=" " userId="0174ddd4-11ce-4a4b-8ab2-a5cec7cd055d" providerId="ADAL" clId="{B0D2E4BE-2E82-41F7-8352-61079356F41D}" dt="2020-04-20T03:36:46.691" v="298" actId="115"/>
        <pc:sldMkLst>
          <pc:docMk/>
          <pc:sldMk cId="0" sldId="271"/>
        </pc:sldMkLst>
        <pc:spChg chg="add del mod">
          <ac:chgData name=" " userId="0174ddd4-11ce-4a4b-8ab2-a5cec7cd055d" providerId="ADAL" clId="{B0D2E4BE-2E82-41F7-8352-61079356F41D}" dt="2020-04-20T03:28:37.505" v="129"/>
          <ac:spMkLst>
            <pc:docMk/>
            <pc:sldMk cId="0" sldId="271"/>
            <ac:spMk id="2" creationId="{21D167FE-5157-4125-B2C5-5482F4AB9181}"/>
          </ac:spMkLst>
        </pc:spChg>
        <pc:spChg chg="add mod">
          <ac:chgData name=" " userId="0174ddd4-11ce-4a4b-8ab2-a5cec7cd055d" providerId="ADAL" clId="{B0D2E4BE-2E82-41F7-8352-61079356F41D}" dt="2020-04-20T03:29:13.032" v="141" actId="113"/>
          <ac:spMkLst>
            <pc:docMk/>
            <pc:sldMk cId="0" sldId="271"/>
            <ac:spMk id="4" creationId="{1D578730-2013-4D90-A7EC-3CDCC9298670}"/>
          </ac:spMkLst>
        </pc:spChg>
        <pc:spChg chg="add del">
          <ac:chgData name=" " userId="0174ddd4-11ce-4a4b-8ab2-a5cec7cd055d" providerId="ADAL" clId="{B0D2E4BE-2E82-41F7-8352-61079356F41D}" dt="2020-04-20T03:29:54.357" v="145"/>
          <ac:spMkLst>
            <pc:docMk/>
            <pc:sldMk cId="0" sldId="271"/>
            <ac:spMk id="5" creationId="{6D55882E-6468-4CAD-9880-AEB8F1EE956B}"/>
          </ac:spMkLst>
        </pc:spChg>
        <pc:spChg chg="add del">
          <ac:chgData name=" " userId="0174ddd4-11ce-4a4b-8ab2-a5cec7cd055d" providerId="ADAL" clId="{B0D2E4BE-2E82-41F7-8352-61079356F41D}" dt="2020-04-20T03:30:01.055" v="147"/>
          <ac:spMkLst>
            <pc:docMk/>
            <pc:sldMk cId="0" sldId="271"/>
            <ac:spMk id="6" creationId="{B8407B38-510C-42BF-8C2C-2CB8A64063D2}"/>
          </ac:spMkLst>
        </pc:spChg>
        <pc:spChg chg="add mod">
          <ac:chgData name=" " userId="0174ddd4-11ce-4a4b-8ab2-a5cec7cd055d" providerId="ADAL" clId="{B0D2E4BE-2E82-41F7-8352-61079356F41D}" dt="2020-04-20T03:36:46.691" v="298" actId="115"/>
          <ac:spMkLst>
            <pc:docMk/>
            <pc:sldMk cId="0" sldId="271"/>
            <ac:spMk id="7" creationId="{38B3A790-572F-4ECF-B672-21B339CDF37F}"/>
          </ac:spMkLst>
        </pc:spChg>
        <pc:spChg chg="del mod topLvl">
          <ac:chgData name=" " userId="0174ddd4-11ce-4a4b-8ab2-a5cec7cd055d" providerId="ADAL" clId="{B0D2E4BE-2E82-41F7-8352-61079356F41D}" dt="2020-04-20T03:25:13.915" v="78" actId="478"/>
          <ac:spMkLst>
            <pc:docMk/>
            <pc:sldMk cId="0" sldId="271"/>
            <ac:spMk id="15" creationId="{00000000-0000-0000-0000-000000000000}"/>
          </ac:spMkLst>
        </pc:spChg>
        <pc:spChg chg="topLvl">
          <ac:chgData name=" " userId="0174ddd4-11ce-4a4b-8ab2-a5cec7cd055d" providerId="ADAL" clId="{B0D2E4BE-2E82-41F7-8352-61079356F41D}" dt="2020-04-20T03:25:13.915" v="78" actId="478"/>
          <ac:spMkLst>
            <pc:docMk/>
            <pc:sldMk cId="0" sldId="271"/>
            <ac:spMk id="16" creationId="{00000000-0000-0000-0000-000000000000}"/>
          </ac:spMkLst>
        </pc:spChg>
        <pc:spChg chg="add del mod">
          <ac:chgData name=" " userId="0174ddd4-11ce-4a4b-8ab2-a5cec7cd055d" providerId="ADAL" clId="{B0D2E4BE-2E82-41F7-8352-61079356F41D}" dt="2020-04-20T03:31:16.108" v="153" actId="478"/>
          <ac:spMkLst>
            <pc:docMk/>
            <pc:sldMk cId="0" sldId="271"/>
            <ac:spMk id="17" creationId="{0E494827-B726-44FF-BDD1-3AD18E5F729D}"/>
          </ac:spMkLst>
        </pc:spChg>
        <pc:spChg chg="add del mod">
          <ac:chgData name=" " userId="0174ddd4-11ce-4a4b-8ab2-a5cec7cd055d" providerId="ADAL" clId="{B0D2E4BE-2E82-41F7-8352-61079356F41D}" dt="2020-04-20T03:31:54.785" v="162" actId="478"/>
          <ac:spMkLst>
            <pc:docMk/>
            <pc:sldMk cId="0" sldId="271"/>
            <ac:spMk id="18" creationId="{03567536-7C5B-4018-AFC3-87A8B1027B9D}"/>
          </ac:spMkLst>
        </pc:spChg>
        <pc:spChg chg="add del">
          <ac:chgData name=" " userId="0174ddd4-11ce-4a4b-8ab2-a5cec7cd055d" providerId="ADAL" clId="{B0D2E4BE-2E82-41F7-8352-61079356F41D}" dt="2020-04-20T03:31:56.225" v="164" actId="478"/>
          <ac:spMkLst>
            <pc:docMk/>
            <pc:sldMk cId="0" sldId="271"/>
            <ac:spMk id="19" creationId="{E5A8AC79-778C-41EC-8511-9AF8E4579821}"/>
          </ac:spMkLst>
        </pc:spChg>
        <pc:spChg chg="add del mod">
          <ac:chgData name=" " userId="0174ddd4-11ce-4a4b-8ab2-a5cec7cd055d" providerId="ADAL" clId="{B0D2E4BE-2E82-41F7-8352-61079356F41D}" dt="2020-04-20T03:31:59.286" v="166" actId="478"/>
          <ac:spMkLst>
            <pc:docMk/>
            <pc:sldMk cId="0" sldId="271"/>
            <ac:spMk id="20" creationId="{8810A3EF-5933-4965-8268-BC06A163C8F8}"/>
          </ac:spMkLst>
        </pc:spChg>
        <pc:spChg chg="add del mod">
          <ac:chgData name=" " userId="0174ddd4-11ce-4a4b-8ab2-a5cec7cd055d" providerId="ADAL" clId="{B0D2E4BE-2E82-41F7-8352-61079356F41D}" dt="2020-04-20T03:31:51.003" v="159" actId="478"/>
          <ac:spMkLst>
            <pc:docMk/>
            <pc:sldMk cId="0" sldId="271"/>
            <ac:spMk id="21" creationId="{99C80D56-E0B8-4CBE-94EB-D15E89E45271}"/>
          </ac:spMkLst>
        </pc:spChg>
        <pc:spChg chg="add del mod">
          <ac:chgData name=" " userId="0174ddd4-11ce-4a4b-8ab2-a5cec7cd055d" providerId="ADAL" clId="{B0D2E4BE-2E82-41F7-8352-61079356F41D}" dt="2020-04-20T03:34:52.361" v="276" actId="478"/>
          <ac:spMkLst>
            <pc:docMk/>
            <pc:sldMk cId="0" sldId="271"/>
            <ac:spMk id="22" creationId="{0AC12503-0B8A-4219-A998-0EFAF2DF6A96}"/>
          </ac:spMkLst>
        </pc:spChg>
        <pc:spChg chg="add del">
          <ac:chgData name=" " userId="0174ddd4-11ce-4a4b-8ab2-a5cec7cd055d" providerId="ADAL" clId="{B0D2E4BE-2E82-41F7-8352-61079356F41D}" dt="2020-04-20T03:34:11.577" v="208" actId="478"/>
          <ac:spMkLst>
            <pc:docMk/>
            <pc:sldMk cId="0" sldId="271"/>
            <ac:spMk id="23" creationId="{4B4AFACB-91F1-42EC-9C97-1C80D4307AD6}"/>
          </ac:spMkLst>
        </pc:spChg>
        <pc:spChg chg="add mod">
          <ac:chgData name=" " userId="0174ddd4-11ce-4a4b-8ab2-a5cec7cd055d" providerId="ADAL" clId="{B0D2E4BE-2E82-41F7-8352-61079356F41D}" dt="2020-04-20T03:34:55.496" v="277" actId="1076"/>
          <ac:spMkLst>
            <pc:docMk/>
            <pc:sldMk cId="0" sldId="271"/>
            <ac:spMk id="24" creationId="{67D2557D-9672-4DB0-9072-3A5389902155}"/>
          </ac:spMkLst>
        </pc:spChg>
        <pc:spChg chg="mod">
          <ac:chgData name=" " userId="0174ddd4-11ce-4a4b-8ab2-a5cec7cd055d" providerId="ADAL" clId="{B0D2E4BE-2E82-41F7-8352-61079356F41D}" dt="2020-04-20T03:35:59.102" v="287" actId="20577"/>
          <ac:spMkLst>
            <pc:docMk/>
            <pc:sldMk cId="0" sldId="271"/>
            <ac:spMk id="42" creationId="{00000000-0000-0000-0000-000000000000}"/>
          </ac:spMkLst>
        </pc:spChg>
        <pc:spChg chg="del">
          <ac:chgData name=" " userId="0174ddd4-11ce-4a4b-8ab2-a5cec7cd055d" providerId="ADAL" clId="{B0D2E4BE-2E82-41F7-8352-61079356F41D}" dt="2020-04-20T03:25:47.990" v="85" actId="478"/>
          <ac:spMkLst>
            <pc:docMk/>
            <pc:sldMk cId="0" sldId="271"/>
            <ac:spMk id="55" creationId="{00000000-0000-0000-0000-000000000000}"/>
          </ac:spMkLst>
        </pc:spChg>
        <pc:spChg chg="mod">
          <ac:chgData name=" " userId="0174ddd4-11ce-4a4b-8ab2-a5cec7cd055d" providerId="ADAL" clId="{B0D2E4BE-2E82-41F7-8352-61079356F41D}" dt="2020-04-20T03:29:19.722" v="142" actId="113"/>
          <ac:spMkLst>
            <pc:docMk/>
            <pc:sldMk cId="0" sldId="271"/>
            <ac:spMk id="61" creationId="{00000000-0000-0000-0000-000000000000}"/>
          </ac:spMkLst>
        </pc:spChg>
        <pc:spChg chg="del mod">
          <ac:chgData name=" " userId="0174ddd4-11ce-4a4b-8ab2-a5cec7cd055d" providerId="ADAL" clId="{B0D2E4BE-2E82-41F7-8352-61079356F41D}" dt="2020-04-20T03:25:54.543" v="89" actId="478"/>
          <ac:spMkLst>
            <pc:docMk/>
            <pc:sldMk cId="0" sldId="271"/>
            <ac:spMk id="67" creationId="{00000000-0000-0000-0000-000000000000}"/>
          </ac:spMkLst>
        </pc:spChg>
        <pc:grpChg chg="del">
          <ac:chgData name=" " userId="0174ddd4-11ce-4a4b-8ab2-a5cec7cd055d" providerId="ADAL" clId="{B0D2E4BE-2E82-41F7-8352-61079356F41D}" dt="2020-04-20T03:25:13.915" v="78" actId="478"/>
          <ac:grpSpMkLst>
            <pc:docMk/>
            <pc:sldMk cId="0" sldId="271"/>
            <ac:grpSpMk id="13" creationId="{00000000-0000-0000-0000-000000000000}"/>
          </ac:grpSpMkLst>
        </pc:grpChg>
        <pc:picChg chg="del mod">
          <ac:chgData name=" " userId="0174ddd4-11ce-4a4b-8ab2-a5cec7cd055d" providerId="ADAL" clId="{B0D2E4BE-2E82-41F7-8352-61079356F41D}" dt="2020-04-20T03:26:16.904" v="95" actId="478"/>
          <ac:picMkLst>
            <pc:docMk/>
            <pc:sldMk cId="0" sldId="271"/>
            <ac:picMk id="3" creationId="{00000000-0000-0000-0000-000000000000}"/>
          </ac:picMkLst>
        </pc:picChg>
        <pc:picChg chg="add del mod">
          <ac:chgData name=" " userId="0174ddd4-11ce-4a4b-8ab2-a5cec7cd055d" providerId="ADAL" clId="{B0D2E4BE-2E82-41F7-8352-61079356F41D}" dt="2020-04-20T03:27:43.987" v="117" actId="478"/>
          <ac:picMkLst>
            <pc:docMk/>
            <pc:sldMk cId="0" sldId="271"/>
            <ac:picMk id="10" creationId="{E5F15228-1152-472B-9FA0-CF5458B39912}"/>
          </ac:picMkLst>
        </pc:picChg>
        <pc:picChg chg="add mod">
          <ac:chgData name=" " userId="0174ddd4-11ce-4a4b-8ab2-a5cec7cd055d" providerId="ADAL" clId="{B0D2E4BE-2E82-41F7-8352-61079356F41D}" dt="2020-04-20T03:27:50.440" v="119" actId="1076"/>
          <ac:picMkLst>
            <pc:docMk/>
            <pc:sldMk cId="0" sldId="271"/>
            <ac:picMk id="11" creationId="{0DCEFC21-4B83-4A83-95EE-4A3715909FB7}"/>
          </ac:picMkLst>
        </pc:picChg>
      </pc:sldChg>
      <pc:sldChg chg="addSp delSp modSp del modAnim">
        <pc:chgData name=" " userId="0174ddd4-11ce-4a4b-8ab2-a5cec7cd055d" providerId="ADAL" clId="{B0D2E4BE-2E82-41F7-8352-61079356F41D}" dt="2020-04-20T04:30:42.295" v="1334" actId="2696"/>
        <pc:sldMkLst>
          <pc:docMk/>
          <pc:sldMk cId="0" sldId="272"/>
        </pc:sldMkLst>
        <pc:spChg chg="mod">
          <ac:chgData name=" " userId="0174ddd4-11ce-4a4b-8ab2-a5cec7cd055d" providerId="ADAL" clId="{B0D2E4BE-2E82-41F7-8352-61079356F41D}" dt="2020-04-20T03:59:57.816" v="1068"/>
          <ac:spMkLst>
            <pc:docMk/>
            <pc:sldMk cId="0" sldId="272"/>
            <ac:spMk id="2" creationId="{00000000-0000-0000-0000-000000000000}"/>
          </ac:spMkLst>
        </pc:spChg>
        <pc:spChg chg="add del">
          <ac:chgData name=" " userId="0174ddd4-11ce-4a4b-8ab2-a5cec7cd055d" providerId="ADAL" clId="{B0D2E4BE-2E82-41F7-8352-61079356F41D}" dt="2020-04-20T03:59:55.909" v="1066"/>
          <ac:spMkLst>
            <pc:docMk/>
            <pc:sldMk cId="0" sldId="272"/>
            <ac:spMk id="4" creationId="{CBD943F5-002E-4CF3-B262-D54927D950EA}"/>
          </ac:spMkLst>
        </pc:spChg>
        <pc:spChg chg="add del">
          <ac:chgData name=" " userId="0174ddd4-11ce-4a4b-8ab2-a5cec7cd055d" providerId="ADAL" clId="{B0D2E4BE-2E82-41F7-8352-61079356F41D}" dt="2020-04-20T04:00:00.157" v="1070"/>
          <ac:spMkLst>
            <pc:docMk/>
            <pc:sldMk cId="0" sldId="272"/>
            <ac:spMk id="5" creationId="{E46D545B-B2DB-4224-9F0D-3A7F6338889F}"/>
          </ac:spMkLst>
        </pc:spChg>
        <pc:spChg chg="add del">
          <ac:chgData name=" " userId="0174ddd4-11ce-4a4b-8ab2-a5cec7cd055d" providerId="ADAL" clId="{B0D2E4BE-2E82-41F7-8352-61079356F41D}" dt="2020-04-20T04:00:02.406" v="1072"/>
          <ac:spMkLst>
            <pc:docMk/>
            <pc:sldMk cId="0" sldId="272"/>
            <ac:spMk id="17" creationId="{153407D4-A89D-4900-B899-6CF4C9CCC3C2}"/>
          </ac:spMkLst>
        </pc:spChg>
      </pc:sldChg>
      <pc:sldChg chg="addSp delSp modSp ord modAnim">
        <pc:chgData name=" " userId="0174ddd4-11ce-4a4b-8ab2-a5cec7cd055d" providerId="ADAL" clId="{B0D2E4BE-2E82-41F7-8352-61079356F41D}" dt="2020-04-20T03:34:36" v="272"/>
        <pc:sldMkLst>
          <pc:docMk/>
          <pc:sldMk cId="0" sldId="273"/>
        </pc:sldMkLst>
        <pc:spChg chg="add del">
          <ac:chgData name=" " userId="0174ddd4-11ce-4a4b-8ab2-a5cec7cd055d" providerId="ADAL" clId="{B0D2E4BE-2E82-41F7-8352-61079356F41D}" dt="2020-04-20T03:34:36" v="272"/>
          <ac:spMkLst>
            <pc:docMk/>
            <pc:sldMk cId="0" sldId="273"/>
            <ac:spMk id="8" creationId="{A3D32E85-F1CB-460E-A50A-C22FEBD4DD19}"/>
          </ac:spMkLst>
        </pc:spChg>
        <pc:spChg chg="mod">
          <ac:chgData name=" " userId="0174ddd4-11ce-4a4b-8ab2-a5cec7cd055d" providerId="ADAL" clId="{B0D2E4BE-2E82-41F7-8352-61079356F41D}" dt="2020-04-20T03:24:05.976" v="66"/>
          <ac:spMkLst>
            <pc:docMk/>
            <pc:sldMk cId="0" sldId="273"/>
            <ac:spMk id="53" creationId="{00000000-0000-0000-0000-000000000000}"/>
          </ac:spMkLst>
        </pc:spChg>
        <pc:spChg chg="mod">
          <ac:chgData name=" " userId="0174ddd4-11ce-4a4b-8ab2-a5cec7cd055d" providerId="ADAL" clId="{B0D2E4BE-2E82-41F7-8352-61079356F41D}" dt="2020-04-20T03:23:53.379" v="44" actId="1076"/>
          <ac:spMkLst>
            <pc:docMk/>
            <pc:sldMk cId="0" sldId="273"/>
            <ac:spMk id="54" creationId="{00000000-0000-0000-0000-000000000000}"/>
          </ac:spMkLst>
        </pc:spChg>
        <pc:spChg chg="mod">
          <ac:chgData name=" " userId="0174ddd4-11ce-4a4b-8ab2-a5cec7cd055d" providerId="ADAL" clId="{B0D2E4BE-2E82-41F7-8352-61079356F41D}" dt="2020-04-20T03:23:53.379" v="44" actId="1076"/>
          <ac:spMkLst>
            <pc:docMk/>
            <pc:sldMk cId="0" sldId="273"/>
            <ac:spMk id="55" creationId="{00000000-0000-0000-0000-000000000000}"/>
          </ac:spMkLst>
        </pc:spChg>
        <pc:picChg chg="del">
          <ac:chgData name=" " userId="0174ddd4-11ce-4a4b-8ab2-a5cec7cd055d" providerId="ADAL" clId="{B0D2E4BE-2E82-41F7-8352-61079356F41D}" dt="2020-04-20T03:27:34.506" v="113" actId="478"/>
          <ac:picMkLst>
            <pc:docMk/>
            <pc:sldMk cId="0" sldId="273"/>
            <ac:picMk id="2" creationId="{00000000-0000-0000-0000-000000000000}"/>
          </ac:picMkLst>
        </pc:picChg>
        <pc:picChg chg="add mod">
          <ac:chgData name=" " userId="0174ddd4-11ce-4a4b-8ab2-a5cec7cd055d" providerId="ADAL" clId="{B0D2E4BE-2E82-41F7-8352-61079356F41D}" dt="2020-04-20T03:27:40.102" v="116" actId="14100"/>
          <ac:picMkLst>
            <pc:docMk/>
            <pc:sldMk cId="0" sldId="273"/>
            <ac:picMk id="7" creationId="{036DB119-38F8-4B83-B89E-8EDA3C727410}"/>
          </ac:picMkLst>
        </pc:picChg>
      </pc:sldChg>
      <pc:sldChg chg="del">
        <pc:chgData name=" " userId="0174ddd4-11ce-4a4b-8ab2-a5cec7cd055d" providerId="ADAL" clId="{B0D2E4BE-2E82-41F7-8352-61079356F41D}" dt="2020-04-20T04:30:42.471" v="1335" actId="2696"/>
        <pc:sldMkLst>
          <pc:docMk/>
          <pc:sldMk cId="0" sldId="274"/>
        </pc:sldMkLst>
      </pc:sldChg>
      <pc:sldChg chg="del">
        <pc:chgData name=" " userId="0174ddd4-11ce-4a4b-8ab2-a5cec7cd055d" providerId="ADAL" clId="{B0D2E4BE-2E82-41F7-8352-61079356F41D}" dt="2020-04-20T04:30:42.650" v="1336" actId="2696"/>
        <pc:sldMkLst>
          <pc:docMk/>
          <pc:sldMk cId="0" sldId="275"/>
        </pc:sldMkLst>
      </pc:sldChg>
      <pc:sldChg chg="del">
        <pc:chgData name=" " userId="0174ddd4-11ce-4a4b-8ab2-a5cec7cd055d" providerId="ADAL" clId="{B0D2E4BE-2E82-41F7-8352-61079356F41D}" dt="2020-04-20T04:30:42.837" v="1337" actId="2696"/>
        <pc:sldMkLst>
          <pc:docMk/>
          <pc:sldMk cId="0" sldId="276"/>
        </pc:sldMkLst>
      </pc:sldChg>
      <pc:sldChg chg="del">
        <pc:chgData name=" " userId="0174ddd4-11ce-4a4b-8ab2-a5cec7cd055d" providerId="ADAL" clId="{B0D2E4BE-2E82-41F7-8352-61079356F41D}" dt="2020-04-20T04:30:43.011" v="1338" actId="2696"/>
        <pc:sldMkLst>
          <pc:docMk/>
          <pc:sldMk cId="0" sldId="278"/>
        </pc:sldMkLst>
      </pc:sldChg>
      <pc:sldChg chg="del ord">
        <pc:chgData name=" " userId="0174ddd4-11ce-4a4b-8ab2-a5cec7cd055d" providerId="ADAL" clId="{B0D2E4BE-2E82-41F7-8352-61079356F41D}" dt="2020-04-20T03:25:29.718" v="83" actId="2696"/>
        <pc:sldMkLst>
          <pc:docMk/>
          <pc:sldMk cId="0" sldId="279"/>
        </pc:sldMkLst>
      </pc:sldChg>
      <pc:sldChg chg="del">
        <pc:chgData name=" " userId="0174ddd4-11ce-4a4b-8ab2-a5cec7cd055d" providerId="ADAL" clId="{B0D2E4BE-2E82-41F7-8352-61079356F41D}" dt="2020-04-20T04:30:41.205" v="1328" actId="2696"/>
        <pc:sldMkLst>
          <pc:docMk/>
          <pc:sldMk cId="0" sldId="282"/>
        </pc:sldMkLst>
      </pc:sldChg>
      <pc:sldChg chg="del">
        <pc:chgData name=" " userId="0174ddd4-11ce-4a4b-8ab2-a5cec7cd055d" providerId="ADAL" clId="{B0D2E4BE-2E82-41F7-8352-61079356F41D}" dt="2020-04-20T04:30:42.111" v="1333" actId="2696"/>
        <pc:sldMkLst>
          <pc:docMk/>
          <pc:sldMk cId="0" sldId="283"/>
        </pc:sldMkLst>
      </pc:sldChg>
      <pc:sldChg chg="addSp modSp ord">
        <pc:chgData name=" " userId="0174ddd4-11ce-4a4b-8ab2-a5cec7cd055d" providerId="ADAL" clId="{B0D2E4BE-2E82-41F7-8352-61079356F41D}" dt="2020-04-20T03:40:59.682" v="350" actId="255"/>
        <pc:sldMkLst>
          <pc:docMk/>
          <pc:sldMk cId="0" sldId="284"/>
        </pc:sldMkLst>
        <pc:spChg chg="mod">
          <ac:chgData name=" " userId="0174ddd4-11ce-4a4b-8ab2-a5cec7cd055d" providerId="ADAL" clId="{B0D2E4BE-2E82-41F7-8352-61079356F41D}" dt="2020-04-20T03:21:15.711" v="28"/>
          <ac:spMkLst>
            <pc:docMk/>
            <pc:sldMk cId="0" sldId="284"/>
            <ac:spMk id="2" creationId="{00000000-0000-0000-0000-000000000000}"/>
          </ac:spMkLst>
        </pc:spChg>
        <pc:spChg chg="add mod">
          <ac:chgData name=" " userId="0174ddd4-11ce-4a4b-8ab2-a5cec7cd055d" providerId="ADAL" clId="{B0D2E4BE-2E82-41F7-8352-61079356F41D}" dt="2020-04-20T03:40:59.682" v="350" actId="255"/>
          <ac:spMkLst>
            <pc:docMk/>
            <pc:sldMk cId="0" sldId="284"/>
            <ac:spMk id="3" creationId="{A159888F-EF6E-4B3E-B2C7-6C73AB76716D}"/>
          </ac:spMkLst>
        </pc:spChg>
        <pc:spChg chg="mod">
          <ac:chgData name=" " userId="0174ddd4-11ce-4a4b-8ab2-a5cec7cd055d" providerId="ADAL" clId="{B0D2E4BE-2E82-41F7-8352-61079356F41D}" dt="2020-04-20T03:21:23.648" v="34"/>
          <ac:spMkLst>
            <pc:docMk/>
            <pc:sldMk cId="0" sldId="284"/>
            <ac:spMk id="16" creationId="{00000000-0000-0000-0000-000000000000}"/>
          </ac:spMkLst>
        </pc:spChg>
      </pc:sldChg>
      <pc:sldChg chg="addSp delSp modSp add del modAnim">
        <pc:chgData name=" " userId="0174ddd4-11ce-4a4b-8ab2-a5cec7cd055d" providerId="ADAL" clId="{B0D2E4BE-2E82-41F7-8352-61079356F41D}" dt="2020-04-20T03:58:34.862" v="1059" actId="1076"/>
        <pc:sldMkLst>
          <pc:docMk/>
          <pc:sldMk cId="0" sldId="297"/>
        </pc:sldMkLst>
        <pc:spChg chg="add del">
          <ac:chgData name=" " userId="0174ddd4-11ce-4a4b-8ab2-a5cec7cd055d" providerId="ADAL" clId="{B0D2E4BE-2E82-41F7-8352-61079356F41D}" dt="2020-04-20T03:53:29.902" v="980"/>
          <ac:spMkLst>
            <pc:docMk/>
            <pc:sldMk cId="0" sldId="297"/>
            <ac:spMk id="2" creationId="{6A1C71F4-CE21-433B-98E9-45028D78070B}"/>
          </ac:spMkLst>
        </pc:spChg>
        <pc:spChg chg="mod">
          <ac:chgData name=" " userId="0174ddd4-11ce-4a4b-8ab2-a5cec7cd055d" providerId="ADAL" clId="{B0D2E4BE-2E82-41F7-8352-61079356F41D}" dt="2020-04-20T03:58:34.862" v="1059" actId="1076"/>
          <ac:spMkLst>
            <pc:docMk/>
            <pc:sldMk cId="0" sldId="297"/>
            <ac:spMk id="3" creationId="{00000000-0000-0000-0000-000000000000}"/>
          </ac:spMkLst>
        </pc:spChg>
        <pc:spChg chg="mod">
          <ac:chgData name=" " userId="0174ddd4-11ce-4a4b-8ab2-a5cec7cd055d" providerId="ADAL" clId="{B0D2E4BE-2E82-41F7-8352-61079356F41D}" dt="2020-04-20T03:58:32.086" v="1057" actId="1076"/>
          <ac:spMkLst>
            <pc:docMk/>
            <pc:sldMk cId="0" sldId="297"/>
            <ac:spMk id="6" creationId="{00000000-0000-0000-0000-000000000000}"/>
          </ac:spMkLst>
        </pc:spChg>
        <pc:spChg chg="del">
          <ac:chgData name=" " userId="0174ddd4-11ce-4a4b-8ab2-a5cec7cd055d" providerId="ADAL" clId="{B0D2E4BE-2E82-41F7-8352-61079356F41D}" dt="2020-04-20T03:57:12.787" v="1003" actId="478"/>
          <ac:spMkLst>
            <pc:docMk/>
            <pc:sldMk cId="0" sldId="297"/>
            <ac:spMk id="7" creationId="{00000000-0000-0000-0000-000000000000}"/>
          </ac:spMkLst>
        </pc:spChg>
        <pc:spChg chg="del">
          <ac:chgData name=" " userId="0174ddd4-11ce-4a4b-8ab2-a5cec7cd055d" providerId="ADAL" clId="{B0D2E4BE-2E82-41F7-8352-61079356F41D}" dt="2020-04-20T03:57:10.035" v="1002" actId="478"/>
          <ac:spMkLst>
            <pc:docMk/>
            <pc:sldMk cId="0" sldId="297"/>
            <ac:spMk id="8" creationId="{00000000-0000-0000-0000-000000000000}"/>
          </ac:spMkLst>
        </pc:spChg>
        <pc:spChg chg="del mod">
          <ac:chgData name=" " userId="0174ddd4-11ce-4a4b-8ab2-a5cec7cd055d" providerId="ADAL" clId="{B0D2E4BE-2E82-41F7-8352-61079356F41D}" dt="2020-04-20T03:57:06.446" v="1001"/>
          <ac:spMkLst>
            <pc:docMk/>
            <pc:sldMk cId="0" sldId="297"/>
            <ac:spMk id="9" creationId="{00000000-0000-0000-0000-000000000000}"/>
          </ac:spMkLst>
        </pc:spChg>
        <pc:spChg chg="add del">
          <ac:chgData name=" " userId="0174ddd4-11ce-4a4b-8ab2-a5cec7cd055d" providerId="ADAL" clId="{B0D2E4BE-2E82-41F7-8352-61079356F41D}" dt="2020-04-20T03:53:26.171" v="978"/>
          <ac:spMkLst>
            <pc:docMk/>
            <pc:sldMk cId="0" sldId="297"/>
            <ac:spMk id="10" creationId="{7BA6E73C-8028-4436-A9BB-00760C646CB4}"/>
          </ac:spMkLst>
        </pc:spChg>
        <pc:spChg chg="add del">
          <ac:chgData name=" " userId="0174ddd4-11ce-4a4b-8ab2-a5cec7cd055d" providerId="ADAL" clId="{B0D2E4BE-2E82-41F7-8352-61079356F41D}" dt="2020-04-20T03:53:26.171" v="978"/>
          <ac:spMkLst>
            <pc:docMk/>
            <pc:sldMk cId="0" sldId="297"/>
            <ac:spMk id="11" creationId="{079F2F93-4853-439D-BDB9-DAC4362C9ECB}"/>
          </ac:spMkLst>
        </pc:spChg>
        <pc:spChg chg="add del">
          <ac:chgData name=" " userId="0174ddd4-11ce-4a4b-8ab2-a5cec7cd055d" providerId="ADAL" clId="{B0D2E4BE-2E82-41F7-8352-61079356F41D}" dt="2020-04-20T03:53:26.171" v="978"/>
          <ac:spMkLst>
            <pc:docMk/>
            <pc:sldMk cId="0" sldId="297"/>
            <ac:spMk id="12" creationId="{3773DE52-A0B1-425D-8FC7-F25A48A95684}"/>
          </ac:spMkLst>
        </pc:spChg>
        <pc:spChg chg="add del">
          <ac:chgData name=" " userId="0174ddd4-11ce-4a4b-8ab2-a5cec7cd055d" providerId="ADAL" clId="{B0D2E4BE-2E82-41F7-8352-61079356F41D}" dt="2020-04-20T03:53:26.171" v="978"/>
          <ac:spMkLst>
            <pc:docMk/>
            <pc:sldMk cId="0" sldId="297"/>
            <ac:spMk id="13" creationId="{B7DFF7D7-155E-4B4B-8123-9EE4E4C73684}"/>
          </ac:spMkLst>
        </pc:spChg>
        <pc:spChg chg="add del">
          <ac:chgData name=" " userId="0174ddd4-11ce-4a4b-8ab2-a5cec7cd055d" providerId="ADAL" clId="{B0D2E4BE-2E82-41F7-8352-61079356F41D}" dt="2020-04-20T03:53:26.171" v="978"/>
          <ac:spMkLst>
            <pc:docMk/>
            <pc:sldMk cId="0" sldId="297"/>
            <ac:spMk id="14" creationId="{985D9B0C-4CC5-44BF-A6D2-D23400707EF2}"/>
          </ac:spMkLst>
        </pc:spChg>
        <pc:spChg chg="add del">
          <ac:chgData name=" " userId="0174ddd4-11ce-4a4b-8ab2-a5cec7cd055d" providerId="ADAL" clId="{B0D2E4BE-2E82-41F7-8352-61079356F41D}" dt="2020-04-20T03:53:26.171" v="978"/>
          <ac:spMkLst>
            <pc:docMk/>
            <pc:sldMk cId="0" sldId="297"/>
            <ac:spMk id="15" creationId="{0D937F36-E47B-434E-9ABB-F55224F42443}"/>
          </ac:spMkLst>
        </pc:spChg>
        <pc:spChg chg="add del">
          <ac:chgData name=" " userId="0174ddd4-11ce-4a4b-8ab2-a5cec7cd055d" providerId="ADAL" clId="{B0D2E4BE-2E82-41F7-8352-61079356F41D}" dt="2020-04-20T03:53:26.171" v="978"/>
          <ac:spMkLst>
            <pc:docMk/>
            <pc:sldMk cId="0" sldId="297"/>
            <ac:spMk id="16" creationId="{B7AC100A-9B87-4221-8500-85784DA00C7C}"/>
          </ac:spMkLst>
        </pc:spChg>
        <pc:spChg chg="add mod">
          <ac:chgData name=" " userId="0174ddd4-11ce-4a4b-8ab2-a5cec7cd055d" providerId="ADAL" clId="{B0D2E4BE-2E82-41F7-8352-61079356F41D}" dt="2020-04-20T03:57:37.092" v="1013" actId="14100"/>
          <ac:spMkLst>
            <pc:docMk/>
            <pc:sldMk cId="0" sldId="297"/>
            <ac:spMk id="17" creationId="{110231E0-DEF2-4DAB-999B-3E3DF12C2770}"/>
          </ac:spMkLst>
        </pc:spChg>
        <pc:spChg chg="add mod">
          <ac:chgData name=" " userId="0174ddd4-11ce-4a4b-8ab2-a5cec7cd055d" providerId="ADAL" clId="{B0D2E4BE-2E82-41F7-8352-61079356F41D}" dt="2020-04-20T03:57:52.676" v="1027" actId="255"/>
          <ac:spMkLst>
            <pc:docMk/>
            <pc:sldMk cId="0" sldId="297"/>
            <ac:spMk id="18" creationId="{4E47FD8E-ABDE-4D23-8ED0-F6210B1D3FB4}"/>
          </ac:spMkLst>
        </pc:spChg>
        <pc:spChg chg="add mod">
          <ac:chgData name=" " userId="0174ddd4-11ce-4a4b-8ab2-a5cec7cd055d" providerId="ADAL" clId="{B0D2E4BE-2E82-41F7-8352-61079356F41D}" dt="2020-04-20T03:57:37.092" v="1013" actId="14100"/>
          <ac:spMkLst>
            <pc:docMk/>
            <pc:sldMk cId="0" sldId="297"/>
            <ac:spMk id="19" creationId="{1571E6A4-62D5-47F4-80BF-51D4F62F2A1F}"/>
          </ac:spMkLst>
        </pc:spChg>
        <pc:spChg chg="add mod">
          <ac:chgData name=" " userId="0174ddd4-11ce-4a4b-8ab2-a5cec7cd055d" providerId="ADAL" clId="{B0D2E4BE-2E82-41F7-8352-61079356F41D}" dt="2020-04-20T03:57:37.092" v="1013" actId="14100"/>
          <ac:spMkLst>
            <pc:docMk/>
            <pc:sldMk cId="0" sldId="297"/>
            <ac:spMk id="21" creationId="{2B96CB05-ED48-4882-83D8-36FF36A5760B}"/>
          </ac:spMkLst>
        </pc:spChg>
        <pc:spChg chg="add mod">
          <ac:chgData name=" " userId="0174ddd4-11ce-4a4b-8ab2-a5cec7cd055d" providerId="ADAL" clId="{B0D2E4BE-2E82-41F7-8352-61079356F41D}" dt="2020-04-20T03:58:00.285" v="1041" actId="255"/>
          <ac:spMkLst>
            <pc:docMk/>
            <pc:sldMk cId="0" sldId="297"/>
            <ac:spMk id="22" creationId="{6A458823-21A0-43FD-A136-3B98A9D4DE3D}"/>
          </ac:spMkLst>
        </pc:spChg>
        <pc:spChg chg="add mod">
          <ac:chgData name=" " userId="0174ddd4-11ce-4a4b-8ab2-a5cec7cd055d" providerId="ADAL" clId="{B0D2E4BE-2E82-41F7-8352-61079356F41D}" dt="2020-04-20T03:57:37.092" v="1013" actId="14100"/>
          <ac:spMkLst>
            <pc:docMk/>
            <pc:sldMk cId="0" sldId="297"/>
            <ac:spMk id="23" creationId="{028D9DF5-7ABA-4FA4-B8BC-5BB7A7EF7CF3}"/>
          </ac:spMkLst>
        </pc:spChg>
        <pc:spChg chg="add mod">
          <ac:chgData name=" " userId="0174ddd4-11ce-4a4b-8ab2-a5cec7cd055d" providerId="ADAL" clId="{B0D2E4BE-2E82-41F7-8352-61079356F41D}" dt="2020-04-20T03:57:37.092" v="1013" actId="14100"/>
          <ac:spMkLst>
            <pc:docMk/>
            <pc:sldMk cId="0" sldId="297"/>
            <ac:spMk id="25" creationId="{A0C6D0FB-E787-47E8-BC79-7451142DD7B8}"/>
          </ac:spMkLst>
        </pc:spChg>
        <pc:spChg chg="add mod">
          <ac:chgData name=" " userId="0174ddd4-11ce-4a4b-8ab2-a5cec7cd055d" providerId="ADAL" clId="{B0D2E4BE-2E82-41F7-8352-61079356F41D}" dt="2020-04-20T03:58:09.447" v="1053" actId="255"/>
          <ac:spMkLst>
            <pc:docMk/>
            <pc:sldMk cId="0" sldId="297"/>
            <ac:spMk id="26" creationId="{9F5444FA-1A64-4AB6-BF2D-4839AB167F05}"/>
          </ac:spMkLst>
        </pc:spChg>
        <pc:spChg chg="add mod">
          <ac:chgData name=" " userId="0174ddd4-11ce-4a4b-8ab2-a5cec7cd055d" providerId="ADAL" clId="{B0D2E4BE-2E82-41F7-8352-61079356F41D}" dt="2020-04-20T03:57:37.092" v="1013" actId="14100"/>
          <ac:spMkLst>
            <pc:docMk/>
            <pc:sldMk cId="0" sldId="297"/>
            <ac:spMk id="27" creationId="{4F9A36E3-57B1-4439-B871-8CB3F8036DC9}"/>
          </ac:spMkLst>
        </pc:spChg>
        <pc:cxnChg chg="add mod">
          <ac:chgData name=" " userId="0174ddd4-11ce-4a4b-8ab2-a5cec7cd055d" providerId="ADAL" clId="{B0D2E4BE-2E82-41F7-8352-61079356F41D}" dt="2020-04-20T03:57:37.092" v="1013" actId="14100"/>
          <ac:cxnSpMkLst>
            <pc:docMk/>
            <pc:sldMk cId="0" sldId="297"/>
            <ac:cxnSpMk id="20" creationId="{24C2AF2D-29E1-4CDC-B108-8A06CB7B8046}"/>
          </ac:cxnSpMkLst>
        </pc:cxnChg>
        <pc:cxnChg chg="add mod">
          <ac:chgData name=" " userId="0174ddd4-11ce-4a4b-8ab2-a5cec7cd055d" providerId="ADAL" clId="{B0D2E4BE-2E82-41F7-8352-61079356F41D}" dt="2020-04-20T03:57:37.092" v="1013" actId="14100"/>
          <ac:cxnSpMkLst>
            <pc:docMk/>
            <pc:sldMk cId="0" sldId="297"/>
            <ac:cxnSpMk id="24" creationId="{5ED50EC4-2C10-4E65-A65B-2F62124EBA5A}"/>
          </ac:cxnSpMkLst>
        </pc:cxnChg>
        <pc:cxnChg chg="add mod">
          <ac:chgData name=" " userId="0174ddd4-11ce-4a4b-8ab2-a5cec7cd055d" providerId="ADAL" clId="{B0D2E4BE-2E82-41F7-8352-61079356F41D}" dt="2020-04-20T03:57:37.092" v="1013" actId="14100"/>
          <ac:cxnSpMkLst>
            <pc:docMk/>
            <pc:sldMk cId="0" sldId="297"/>
            <ac:cxnSpMk id="28" creationId="{968767EF-8A39-44D3-8117-99FFB9B84732}"/>
          </ac:cxnSpMkLst>
        </pc:cxnChg>
      </pc:sldChg>
      <pc:sldChg chg="addSp delSp modSp add del delAnim modAnim">
        <pc:chgData name=" " userId="0174ddd4-11ce-4a4b-8ab2-a5cec7cd055d" providerId="ADAL" clId="{B0D2E4BE-2E82-41F7-8352-61079356F41D}" dt="2020-04-20T04:12:27.369" v="1168" actId="1076"/>
        <pc:sldMkLst>
          <pc:docMk/>
          <pc:sldMk cId="0" sldId="298"/>
        </pc:sldMkLst>
        <pc:spChg chg="mod">
          <ac:chgData name=" " userId="0174ddd4-11ce-4a4b-8ab2-a5cec7cd055d" providerId="ADAL" clId="{B0D2E4BE-2E82-41F7-8352-61079356F41D}" dt="2020-04-20T04:12:27.369" v="1168" actId="1076"/>
          <ac:spMkLst>
            <pc:docMk/>
            <pc:sldMk cId="0" sldId="298"/>
            <ac:spMk id="2" creationId="{00000000-0000-0000-0000-000000000000}"/>
          </ac:spMkLst>
        </pc:spChg>
        <pc:spChg chg="del mod">
          <ac:chgData name=" " userId="0174ddd4-11ce-4a4b-8ab2-a5cec7cd055d" providerId="ADAL" clId="{B0D2E4BE-2E82-41F7-8352-61079356F41D}" dt="2020-04-20T04:01:58.950" v="1100"/>
          <ac:spMkLst>
            <pc:docMk/>
            <pc:sldMk cId="0" sldId="298"/>
            <ac:spMk id="4" creationId="{00000000-0000-0000-0000-000000000000}"/>
          </ac:spMkLst>
        </pc:spChg>
        <pc:spChg chg="add del mod">
          <ac:chgData name=" " userId="0174ddd4-11ce-4a4b-8ab2-a5cec7cd055d" providerId="ADAL" clId="{B0D2E4BE-2E82-41F7-8352-61079356F41D}" dt="2020-04-20T04:00:36.573" v="1080" actId="478"/>
          <ac:spMkLst>
            <pc:docMk/>
            <pc:sldMk cId="0" sldId="298"/>
            <ac:spMk id="6" creationId="{3A7731AD-45ED-4D8E-96AF-C53285F794E6}"/>
          </ac:spMkLst>
        </pc:spChg>
        <pc:spChg chg="add mod">
          <ac:chgData name=" " userId="0174ddd4-11ce-4a4b-8ab2-a5cec7cd055d" providerId="ADAL" clId="{B0D2E4BE-2E82-41F7-8352-61079356F41D}" dt="2020-04-20T04:12:16.251" v="1165" actId="255"/>
          <ac:spMkLst>
            <pc:docMk/>
            <pc:sldMk cId="0" sldId="298"/>
            <ac:spMk id="7" creationId="{FE655F82-F5E6-4176-A02E-E63FF5F121D6}"/>
          </ac:spMkLst>
        </pc:spChg>
        <pc:spChg chg="add mod">
          <ac:chgData name=" " userId="0174ddd4-11ce-4a4b-8ab2-a5cec7cd055d" providerId="ADAL" clId="{B0D2E4BE-2E82-41F7-8352-61079356F41D}" dt="2020-04-20T04:12:20.966" v="1166" actId="1076"/>
          <ac:spMkLst>
            <pc:docMk/>
            <pc:sldMk cId="0" sldId="298"/>
            <ac:spMk id="8" creationId="{9DE6999A-38AA-445C-BE37-EDC1CE679761}"/>
          </ac:spMkLst>
        </pc:spChg>
        <pc:picChg chg="mod">
          <ac:chgData name=" " userId="0174ddd4-11ce-4a4b-8ab2-a5cec7cd055d" providerId="ADAL" clId="{B0D2E4BE-2E82-41F7-8352-61079356F41D}" dt="2020-04-20T04:12:24.252" v="1167" actId="1076"/>
          <ac:picMkLst>
            <pc:docMk/>
            <pc:sldMk cId="0" sldId="298"/>
            <ac:picMk id="5" creationId="{00000000-0000-0000-0000-000000000000}"/>
          </ac:picMkLst>
        </pc:picChg>
      </pc:sldChg>
      <pc:sldChg chg="add del">
        <pc:chgData name=" " userId="0174ddd4-11ce-4a4b-8ab2-a5cec7cd055d" providerId="ADAL" clId="{B0D2E4BE-2E82-41F7-8352-61079356F41D}" dt="2020-04-20T03:20:09.003" v="20"/>
        <pc:sldMkLst>
          <pc:docMk/>
          <pc:sldMk cId="0" sldId="299"/>
        </pc:sldMkLst>
      </pc:sldChg>
      <pc:sldChg chg="add del">
        <pc:chgData name=" " userId="0174ddd4-11ce-4a4b-8ab2-a5cec7cd055d" providerId="ADAL" clId="{B0D2E4BE-2E82-41F7-8352-61079356F41D}" dt="2020-04-20T03:20:09.003" v="20"/>
        <pc:sldMkLst>
          <pc:docMk/>
          <pc:sldMk cId="0" sldId="301"/>
        </pc:sldMkLst>
      </pc:sldChg>
      <pc:sldChg chg="add del">
        <pc:chgData name=" " userId="0174ddd4-11ce-4a4b-8ab2-a5cec7cd055d" providerId="ADAL" clId="{B0D2E4BE-2E82-41F7-8352-61079356F41D}" dt="2020-04-20T03:43:20.178" v="381" actId="2696"/>
        <pc:sldMkLst>
          <pc:docMk/>
          <pc:sldMk cId="3092287136" sldId="303"/>
        </pc:sldMkLst>
      </pc:sldChg>
      <pc:sldChg chg="add del">
        <pc:chgData name=" " userId="0174ddd4-11ce-4a4b-8ab2-a5cec7cd055d" providerId="ADAL" clId="{B0D2E4BE-2E82-41F7-8352-61079356F41D}" dt="2020-04-20T03:45:12.011" v="470" actId="2696"/>
        <pc:sldMkLst>
          <pc:docMk/>
          <pc:sldMk cId="1856896995" sldId="306"/>
        </pc:sldMkLst>
      </pc:sldChg>
      <pc:sldChg chg="addSp delSp modSp add del">
        <pc:chgData name=" " userId="0174ddd4-11ce-4a4b-8ab2-a5cec7cd055d" providerId="ADAL" clId="{B0D2E4BE-2E82-41F7-8352-61079356F41D}" dt="2020-04-20T04:13:21.320" v="1179" actId="14100"/>
        <pc:sldMkLst>
          <pc:docMk/>
          <pc:sldMk cId="0" sldId="307"/>
        </pc:sldMkLst>
        <pc:spChg chg="mod">
          <ac:chgData name=" " userId="0174ddd4-11ce-4a4b-8ab2-a5cec7cd055d" providerId="ADAL" clId="{B0D2E4BE-2E82-41F7-8352-61079356F41D}" dt="2020-04-20T04:13:18.344" v="1178" actId="1076"/>
          <ac:spMkLst>
            <pc:docMk/>
            <pc:sldMk cId="0" sldId="307"/>
            <ac:spMk id="2" creationId="{00000000-0000-0000-0000-000000000000}"/>
          </ac:spMkLst>
        </pc:spChg>
        <pc:spChg chg="del mod">
          <ac:chgData name=" " userId="0174ddd4-11ce-4a4b-8ab2-a5cec7cd055d" providerId="ADAL" clId="{B0D2E4BE-2E82-41F7-8352-61079356F41D}" dt="2020-04-20T04:10:08.726" v="1141"/>
          <ac:spMkLst>
            <pc:docMk/>
            <pc:sldMk cId="0" sldId="307"/>
            <ac:spMk id="4" creationId="{00000000-0000-0000-0000-000000000000}"/>
          </ac:spMkLst>
        </pc:spChg>
        <pc:spChg chg="add mod">
          <ac:chgData name=" " userId="0174ddd4-11ce-4a4b-8ab2-a5cec7cd055d" providerId="ADAL" clId="{B0D2E4BE-2E82-41F7-8352-61079356F41D}" dt="2020-04-20T04:12:48.387" v="1171" actId="1076"/>
          <ac:spMkLst>
            <pc:docMk/>
            <pc:sldMk cId="0" sldId="307"/>
            <ac:spMk id="6" creationId="{8AD8D36E-FA57-40D3-B1CE-CB950EF86E20}"/>
          </ac:spMkLst>
        </pc:spChg>
        <pc:spChg chg="add mod">
          <ac:chgData name=" " userId="0174ddd4-11ce-4a4b-8ab2-a5cec7cd055d" providerId="ADAL" clId="{B0D2E4BE-2E82-41F7-8352-61079356F41D}" dt="2020-04-20T04:13:21.320" v="1179" actId="14100"/>
          <ac:spMkLst>
            <pc:docMk/>
            <pc:sldMk cId="0" sldId="307"/>
            <ac:spMk id="7" creationId="{49A6E687-2B17-4ADC-AF55-00863AB9F51A}"/>
          </ac:spMkLst>
        </pc:spChg>
        <pc:picChg chg="mod">
          <ac:chgData name=" " userId="0174ddd4-11ce-4a4b-8ab2-a5cec7cd055d" providerId="ADAL" clId="{B0D2E4BE-2E82-41F7-8352-61079356F41D}" dt="2020-04-20T04:13:13.473" v="1177" actId="1076"/>
          <ac:picMkLst>
            <pc:docMk/>
            <pc:sldMk cId="0" sldId="307"/>
            <ac:picMk id="5" creationId="{00000000-0000-0000-0000-000000000000}"/>
          </ac:picMkLst>
        </pc:picChg>
      </pc:sldChg>
      <pc:sldChg chg="add del">
        <pc:chgData name=" " userId="0174ddd4-11ce-4a4b-8ab2-a5cec7cd055d" providerId="ADAL" clId="{B0D2E4BE-2E82-41F7-8352-61079356F41D}" dt="2020-04-20T03:42:22.574" v="376" actId="2696"/>
        <pc:sldMkLst>
          <pc:docMk/>
          <pc:sldMk cId="2852996493" sldId="308"/>
        </pc:sldMkLst>
      </pc:sldChg>
      <pc:sldChg chg="delSp modSp add del setBg">
        <pc:chgData name=" " userId="0174ddd4-11ce-4a4b-8ab2-a5cec7cd055d" providerId="ADAL" clId="{B0D2E4BE-2E82-41F7-8352-61079356F41D}" dt="2020-04-20T03:41:18.470" v="351" actId="2696"/>
        <pc:sldMkLst>
          <pc:docMk/>
          <pc:sldMk cId="0" sldId="309"/>
        </pc:sldMkLst>
        <pc:spChg chg="del mod">
          <ac:chgData name=" " userId="0174ddd4-11ce-4a4b-8ab2-a5cec7cd055d" providerId="ADAL" clId="{B0D2E4BE-2E82-41F7-8352-61079356F41D}" dt="2020-04-20T03:24:13.353" v="69"/>
          <ac:spMkLst>
            <pc:docMk/>
            <pc:sldMk cId="0" sldId="309"/>
            <ac:spMk id="13" creationId="{00000000-0000-0000-0000-000000000000}"/>
          </ac:spMkLst>
        </pc:spChg>
      </pc:sldChg>
      <pc:sldChg chg="modSp add del">
        <pc:chgData name=" " userId="0174ddd4-11ce-4a4b-8ab2-a5cec7cd055d" providerId="ADAL" clId="{B0D2E4BE-2E82-41F7-8352-61079356F41D}" dt="2020-04-20T04:30:43.640" v="1341" actId="2696"/>
        <pc:sldMkLst>
          <pc:docMk/>
          <pc:sldMk cId="1564893890" sldId="310"/>
        </pc:sldMkLst>
        <pc:spChg chg="mod">
          <ac:chgData name=" " userId="0174ddd4-11ce-4a4b-8ab2-a5cec7cd055d" providerId="ADAL" clId="{B0D2E4BE-2E82-41F7-8352-61079356F41D}" dt="2020-04-20T03:37:44.681" v="299" actId="6549"/>
          <ac:spMkLst>
            <pc:docMk/>
            <pc:sldMk cId="1564893890" sldId="310"/>
            <ac:spMk id="2" creationId="{1C0CE39F-B83C-47BF-A4F0-3DDC082D2C24}"/>
          </ac:spMkLst>
        </pc:spChg>
      </pc:sldChg>
      <pc:sldChg chg="add del setBg">
        <pc:chgData name=" " userId="0174ddd4-11ce-4a4b-8ab2-a5cec7cd055d" providerId="ADAL" clId="{B0D2E4BE-2E82-41F7-8352-61079356F41D}" dt="2020-04-20T03:42:24.578" v="377" actId="2696"/>
        <pc:sldMkLst>
          <pc:docMk/>
          <pc:sldMk cId="2112684804" sldId="312"/>
        </pc:sldMkLst>
      </pc:sldChg>
      <pc:sldChg chg="add del">
        <pc:chgData name=" " userId="0174ddd4-11ce-4a4b-8ab2-a5cec7cd055d" providerId="ADAL" clId="{B0D2E4BE-2E82-41F7-8352-61079356F41D}" dt="2020-04-20T03:21:06.747" v="27" actId="2696"/>
        <pc:sldMkLst>
          <pc:docMk/>
          <pc:sldMk cId="1353653694" sldId="313"/>
        </pc:sldMkLst>
      </pc:sldChg>
      <pc:sldChg chg="addSp delSp modSp modAnim">
        <pc:chgData name=" " userId="0174ddd4-11ce-4a4b-8ab2-a5cec7cd055d" providerId="ADAL" clId="{B0D2E4BE-2E82-41F7-8352-61079356F41D}" dt="2020-04-20T04:18:43.077" v="1282"/>
        <pc:sldMkLst>
          <pc:docMk/>
          <pc:sldMk cId="0" sldId="314"/>
        </pc:sldMkLst>
        <pc:spChg chg="add mod">
          <ac:chgData name=" " userId="0174ddd4-11ce-4a4b-8ab2-a5cec7cd055d" providerId="ADAL" clId="{B0D2E4BE-2E82-41F7-8352-61079356F41D}" dt="2020-04-20T03:44:53.236" v="469" actId="20577"/>
          <ac:spMkLst>
            <pc:docMk/>
            <pc:sldMk cId="0" sldId="314"/>
            <ac:spMk id="3" creationId="{715FBA4C-8C7F-4FBE-9B30-26132912850D}"/>
          </ac:spMkLst>
        </pc:spChg>
        <pc:spChg chg="add del">
          <ac:chgData name=" " userId="0174ddd4-11ce-4a4b-8ab2-a5cec7cd055d" providerId="ADAL" clId="{B0D2E4BE-2E82-41F7-8352-61079356F41D}" dt="2020-04-20T04:18:43.077" v="1282"/>
          <ac:spMkLst>
            <pc:docMk/>
            <pc:sldMk cId="0" sldId="314"/>
            <ac:spMk id="5" creationId="{6FBEA41E-8951-4C38-976B-2EF98D439EF9}"/>
          </ac:spMkLst>
        </pc:spChg>
      </pc:sldChg>
      <pc:sldChg chg="add del">
        <pc:chgData name=" " userId="0174ddd4-11ce-4a4b-8ab2-a5cec7cd055d" providerId="ADAL" clId="{B0D2E4BE-2E82-41F7-8352-61079356F41D}" dt="2020-04-20T03:20:09.003" v="20"/>
        <pc:sldMkLst>
          <pc:docMk/>
          <pc:sldMk cId="3103291160" sldId="314"/>
        </pc:sldMkLst>
      </pc:sldChg>
      <pc:sldChg chg="addSp delSp modSp modAnim">
        <pc:chgData name=" " userId="0174ddd4-11ce-4a4b-8ab2-a5cec7cd055d" providerId="ADAL" clId="{B0D2E4BE-2E82-41F7-8352-61079356F41D}" dt="2020-04-20T04:08:24.556" v="1131" actId="20577"/>
        <pc:sldMkLst>
          <pc:docMk/>
          <pc:sldMk cId="0" sldId="315"/>
        </pc:sldMkLst>
        <pc:spChg chg="mod">
          <ac:chgData name=" " userId="0174ddd4-11ce-4a4b-8ab2-a5cec7cd055d" providerId="ADAL" clId="{B0D2E4BE-2E82-41F7-8352-61079356F41D}" dt="2020-04-20T04:08:08.008" v="1123" actId="1076"/>
          <ac:spMkLst>
            <pc:docMk/>
            <pc:sldMk cId="0" sldId="315"/>
            <ac:spMk id="5" creationId="{00000000-0000-0000-0000-000000000000}"/>
          </ac:spMkLst>
        </pc:spChg>
        <pc:spChg chg="add mod">
          <ac:chgData name=" " userId="0174ddd4-11ce-4a4b-8ab2-a5cec7cd055d" providerId="ADAL" clId="{B0D2E4BE-2E82-41F7-8352-61079356F41D}" dt="2020-04-20T04:07:59.306" v="1121" actId="1076"/>
          <ac:spMkLst>
            <pc:docMk/>
            <pc:sldMk cId="0" sldId="315"/>
            <ac:spMk id="6" creationId="{D082C251-1550-4CC4-8185-533714484D8E}"/>
          </ac:spMkLst>
        </pc:spChg>
        <pc:spChg chg="mod">
          <ac:chgData name=" " userId="0174ddd4-11ce-4a4b-8ab2-a5cec7cd055d" providerId="ADAL" clId="{B0D2E4BE-2E82-41F7-8352-61079356F41D}" dt="2020-04-20T04:08:24.556" v="1131" actId="20577"/>
          <ac:spMkLst>
            <pc:docMk/>
            <pc:sldMk cId="0" sldId="315"/>
            <ac:spMk id="10" creationId="{00000000-0000-0000-0000-000000000000}"/>
          </ac:spMkLst>
        </pc:spChg>
        <pc:spChg chg="add del">
          <ac:chgData name=" " userId="0174ddd4-11ce-4a4b-8ab2-a5cec7cd055d" providerId="ADAL" clId="{B0D2E4BE-2E82-41F7-8352-61079356F41D}" dt="2020-04-20T03:52:35.646" v="974"/>
          <ac:spMkLst>
            <pc:docMk/>
            <pc:sldMk cId="0" sldId="315"/>
            <ac:spMk id="14" creationId="{CEF8B93D-FA6D-43AA-9B2A-23CC54AF393D}"/>
          </ac:spMkLst>
        </pc:spChg>
        <pc:spChg chg="add del">
          <ac:chgData name=" " userId="0174ddd4-11ce-4a4b-8ab2-a5cec7cd055d" providerId="ADAL" clId="{B0D2E4BE-2E82-41F7-8352-61079356F41D}" dt="2020-04-20T03:52:35.646" v="974"/>
          <ac:spMkLst>
            <pc:docMk/>
            <pc:sldMk cId="0" sldId="315"/>
            <ac:spMk id="15" creationId="{2B85A8AC-3EAA-441B-A755-711BB674B818}"/>
          </ac:spMkLst>
        </pc:spChg>
        <pc:spChg chg="add del">
          <ac:chgData name=" " userId="0174ddd4-11ce-4a4b-8ab2-a5cec7cd055d" providerId="ADAL" clId="{B0D2E4BE-2E82-41F7-8352-61079356F41D}" dt="2020-04-20T03:52:35.646" v="974"/>
          <ac:spMkLst>
            <pc:docMk/>
            <pc:sldMk cId="0" sldId="315"/>
            <ac:spMk id="16" creationId="{8F8D2209-391A-429F-B3B7-8562119232CB}"/>
          </ac:spMkLst>
        </pc:spChg>
        <pc:spChg chg="add del">
          <ac:chgData name=" " userId="0174ddd4-11ce-4a4b-8ab2-a5cec7cd055d" providerId="ADAL" clId="{B0D2E4BE-2E82-41F7-8352-61079356F41D}" dt="2020-04-20T03:52:35.646" v="974"/>
          <ac:spMkLst>
            <pc:docMk/>
            <pc:sldMk cId="0" sldId="315"/>
            <ac:spMk id="24" creationId="{229BF30F-57CC-43B5-8C39-59E46EF01700}"/>
          </ac:spMkLst>
        </pc:spChg>
        <pc:spChg chg="add del">
          <ac:chgData name=" " userId="0174ddd4-11ce-4a4b-8ab2-a5cec7cd055d" providerId="ADAL" clId="{B0D2E4BE-2E82-41F7-8352-61079356F41D}" dt="2020-04-20T03:52:35.646" v="974"/>
          <ac:spMkLst>
            <pc:docMk/>
            <pc:sldMk cId="0" sldId="315"/>
            <ac:spMk id="25" creationId="{33F6BBC8-B8D7-4D10-9387-8FED861E5FBD}"/>
          </ac:spMkLst>
        </pc:spChg>
        <pc:spChg chg="add del">
          <ac:chgData name=" " userId="0174ddd4-11ce-4a4b-8ab2-a5cec7cd055d" providerId="ADAL" clId="{B0D2E4BE-2E82-41F7-8352-61079356F41D}" dt="2020-04-20T03:52:35.646" v="974"/>
          <ac:spMkLst>
            <pc:docMk/>
            <pc:sldMk cId="0" sldId="315"/>
            <ac:spMk id="26" creationId="{1983265A-FE35-4C84-BB18-5BCA3A349722}"/>
          </ac:spMkLst>
        </pc:spChg>
        <pc:spChg chg="add del">
          <ac:chgData name=" " userId="0174ddd4-11ce-4a4b-8ab2-a5cec7cd055d" providerId="ADAL" clId="{B0D2E4BE-2E82-41F7-8352-61079356F41D}" dt="2020-04-20T03:52:35.646" v="974"/>
          <ac:spMkLst>
            <pc:docMk/>
            <pc:sldMk cId="0" sldId="315"/>
            <ac:spMk id="27" creationId="{B794166D-3750-452C-B27A-3F85CAF3E54F}"/>
          </ac:spMkLst>
        </pc:spChg>
      </pc:sldChg>
      <pc:sldChg chg="add del">
        <pc:chgData name=" " userId="0174ddd4-11ce-4a4b-8ab2-a5cec7cd055d" providerId="ADAL" clId="{B0D2E4BE-2E82-41F7-8352-61079356F41D}" dt="2020-04-20T03:20:09.003" v="20"/>
        <pc:sldMkLst>
          <pc:docMk/>
          <pc:sldMk cId="1551309292" sldId="315"/>
        </pc:sldMkLst>
      </pc:sldChg>
      <pc:sldChg chg="addSp delSp modSp add del setBg delAnim modAnim">
        <pc:chgData name=" " userId="0174ddd4-11ce-4a4b-8ab2-a5cec7cd055d" providerId="ADAL" clId="{B0D2E4BE-2E82-41F7-8352-61079356F41D}" dt="2020-04-20T04:20:37.238" v="1308"/>
        <pc:sldMkLst>
          <pc:docMk/>
          <pc:sldMk cId="0" sldId="316"/>
        </pc:sldMkLst>
        <pc:spChg chg="mod">
          <ac:chgData name=" " userId="0174ddd4-11ce-4a4b-8ab2-a5cec7cd055d" providerId="ADAL" clId="{B0D2E4BE-2E82-41F7-8352-61079356F41D}" dt="2020-04-20T04:20:33.089" v="1302" actId="20577"/>
          <ac:spMkLst>
            <pc:docMk/>
            <pc:sldMk cId="0" sldId="316"/>
            <ac:spMk id="2" creationId="{00000000-0000-0000-0000-000000000000}"/>
          </ac:spMkLst>
        </pc:spChg>
        <pc:spChg chg="add mod">
          <ac:chgData name=" " userId="0174ddd4-11ce-4a4b-8ab2-a5cec7cd055d" providerId="ADAL" clId="{B0D2E4BE-2E82-41F7-8352-61079356F41D}" dt="2020-04-20T03:44:48.444" v="468" actId="20577"/>
          <ac:spMkLst>
            <pc:docMk/>
            <pc:sldMk cId="0" sldId="316"/>
            <ac:spMk id="3" creationId="{A4464B0E-7041-438E-9584-1A3ED46EA012}"/>
          </ac:spMkLst>
        </pc:spChg>
        <pc:spChg chg="add del mod">
          <ac:chgData name=" " userId="0174ddd4-11ce-4a4b-8ab2-a5cec7cd055d" providerId="ADAL" clId="{B0D2E4BE-2E82-41F7-8352-61079356F41D}" dt="2020-04-20T04:18:50.857" v="1285"/>
          <ac:spMkLst>
            <pc:docMk/>
            <pc:sldMk cId="0" sldId="316"/>
            <ac:spMk id="4" creationId="{E5449840-FC80-4FEB-BEF5-E49D190C9640}"/>
          </ac:spMkLst>
        </pc:spChg>
        <pc:spChg chg="add del mod">
          <ac:chgData name=" " userId="0174ddd4-11ce-4a4b-8ab2-a5cec7cd055d" providerId="ADAL" clId="{B0D2E4BE-2E82-41F7-8352-61079356F41D}" dt="2020-04-20T04:19:15.976" v="1292"/>
          <ac:spMkLst>
            <pc:docMk/>
            <pc:sldMk cId="0" sldId="316"/>
            <ac:spMk id="5" creationId="{EE4E93FA-BCD5-4724-BD14-4D1675D9C7BF}"/>
          </ac:spMkLst>
        </pc:spChg>
        <pc:spChg chg="add mod">
          <ac:chgData name=" " userId="0174ddd4-11ce-4a4b-8ab2-a5cec7cd055d" providerId="ADAL" clId="{B0D2E4BE-2E82-41F7-8352-61079356F41D}" dt="2020-04-20T04:20:37.238" v="1308"/>
          <ac:spMkLst>
            <pc:docMk/>
            <pc:sldMk cId="0" sldId="316"/>
            <ac:spMk id="6" creationId="{6C1DCEDC-3EF7-4240-B8FB-43820F829437}"/>
          </ac:spMkLst>
        </pc:spChg>
        <pc:spChg chg="add del mod">
          <ac:chgData name=" " userId="0174ddd4-11ce-4a4b-8ab2-a5cec7cd055d" providerId="ADAL" clId="{B0D2E4BE-2E82-41F7-8352-61079356F41D}" dt="2020-04-20T03:20:01.765" v="13"/>
          <ac:spMkLst>
            <pc:docMk/>
            <pc:sldMk cId="0" sldId="316"/>
            <ac:spMk id="6" creationId="{77417FF4-097A-4F56-AAF4-7C877B75F51F}"/>
          </ac:spMkLst>
        </pc:spChg>
        <pc:spChg chg="add del mod">
          <ac:chgData name=" " userId="0174ddd4-11ce-4a4b-8ab2-a5cec7cd055d" providerId="ADAL" clId="{B0D2E4BE-2E82-41F7-8352-61079356F41D}" dt="2020-04-20T04:19:15.976" v="1292"/>
          <ac:spMkLst>
            <pc:docMk/>
            <pc:sldMk cId="0" sldId="316"/>
            <ac:spMk id="7" creationId="{D8BE5B66-DCCB-43EB-B020-93D69C06F1B0}"/>
          </ac:spMkLst>
        </pc:spChg>
        <pc:spChg chg="add del mod">
          <ac:chgData name=" " userId="0174ddd4-11ce-4a4b-8ab2-a5cec7cd055d" providerId="ADAL" clId="{B0D2E4BE-2E82-41F7-8352-61079356F41D}" dt="2020-04-20T03:20:01.765" v="13"/>
          <ac:spMkLst>
            <pc:docMk/>
            <pc:sldMk cId="0" sldId="316"/>
            <ac:spMk id="8" creationId="{38422CD8-FF8A-4DEC-8D72-AAC975F22B68}"/>
          </ac:spMkLst>
        </pc:spChg>
        <pc:spChg chg="del mod">
          <ac:chgData name=" " userId="0174ddd4-11ce-4a4b-8ab2-a5cec7cd055d" providerId="ADAL" clId="{B0D2E4BE-2E82-41F7-8352-61079356F41D}" dt="2020-04-20T04:18:57.392" v="1289"/>
          <ac:spMkLst>
            <pc:docMk/>
            <pc:sldMk cId="0" sldId="316"/>
            <ac:spMk id="16" creationId="{00000000-0000-0000-0000-000000000000}"/>
          </ac:spMkLst>
        </pc:spChg>
      </pc:sldChg>
      <pc:sldChg chg="add del setBg">
        <pc:chgData name=" " userId="0174ddd4-11ce-4a4b-8ab2-a5cec7cd055d" providerId="ADAL" clId="{B0D2E4BE-2E82-41F7-8352-61079356F41D}" dt="2020-04-20T03:20:09.003" v="20"/>
        <pc:sldMkLst>
          <pc:docMk/>
          <pc:sldMk cId="0" sldId="317"/>
        </pc:sldMkLst>
      </pc:sldChg>
      <pc:sldChg chg="add del">
        <pc:chgData name=" " userId="0174ddd4-11ce-4a4b-8ab2-a5cec7cd055d" providerId="ADAL" clId="{B0D2E4BE-2E82-41F7-8352-61079356F41D}" dt="2020-04-20T03:20:09.003" v="20"/>
        <pc:sldMkLst>
          <pc:docMk/>
          <pc:sldMk cId="0" sldId="318"/>
        </pc:sldMkLst>
      </pc:sldChg>
      <pc:sldChg chg="add del">
        <pc:chgData name=" " userId="0174ddd4-11ce-4a4b-8ab2-a5cec7cd055d" providerId="ADAL" clId="{B0D2E4BE-2E82-41F7-8352-61079356F41D}" dt="2020-04-20T03:20:09.003" v="20"/>
        <pc:sldMkLst>
          <pc:docMk/>
          <pc:sldMk cId="0" sldId="319"/>
        </pc:sldMkLst>
      </pc:sldChg>
      <pc:sldChg chg="addSp delSp modSp modAnim">
        <pc:chgData name=" " userId="0174ddd4-11ce-4a4b-8ab2-a5cec7cd055d" providerId="ADAL" clId="{B0D2E4BE-2E82-41F7-8352-61079356F41D}" dt="2020-04-20T04:21:32.489" v="1324"/>
        <pc:sldMkLst>
          <pc:docMk/>
          <pc:sldMk cId="2629408134" sldId="320"/>
        </pc:sldMkLst>
        <pc:spChg chg="mod">
          <ac:chgData name=" " userId="0174ddd4-11ce-4a4b-8ab2-a5cec7cd055d" providerId="ADAL" clId="{B0D2E4BE-2E82-41F7-8352-61079356F41D}" dt="2020-04-20T04:21:23.560" v="1322" actId="20577"/>
          <ac:spMkLst>
            <pc:docMk/>
            <pc:sldMk cId="2629408134" sldId="320"/>
            <ac:spMk id="2" creationId="{BACCB8AE-FF88-4029-9DDA-F92E0DC711D5}"/>
          </ac:spMkLst>
        </pc:spChg>
        <pc:spChg chg="add mod">
          <ac:chgData name=" " userId="0174ddd4-11ce-4a4b-8ab2-a5cec7cd055d" providerId="ADAL" clId="{B0D2E4BE-2E82-41F7-8352-61079356F41D}" dt="2020-04-20T03:45:18.908" v="471" actId="255"/>
          <ac:spMkLst>
            <pc:docMk/>
            <pc:sldMk cId="2629408134" sldId="320"/>
            <ac:spMk id="3" creationId="{26FAD3C1-137F-46E0-9E3E-5D00FE31E2F5}"/>
          </ac:spMkLst>
        </pc:spChg>
        <pc:spChg chg="add del mod">
          <ac:chgData name=" " userId="0174ddd4-11ce-4a4b-8ab2-a5cec7cd055d" providerId="ADAL" clId="{B0D2E4BE-2E82-41F7-8352-61079356F41D}" dt="2020-04-20T04:15:37.685" v="1235"/>
          <ac:spMkLst>
            <pc:docMk/>
            <pc:sldMk cId="2629408134" sldId="320"/>
            <ac:spMk id="4" creationId="{680FC86C-69CD-4F7C-B19B-769FD6878886}"/>
          </ac:spMkLst>
        </pc:spChg>
        <pc:spChg chg="add del mod">
          <ac:chgData name=" " userId="0174ddd4-11ce-4a4b-8ab2-a5cec7cd055d" providerId="ADAL" clId="{B0D2E4BE-2E82-41F7-8352-61079356F41D}" dt="2020-04-20T04:21:32.489" v="1324"/>
          <ac:spMkLst>
            <pc:docMk/>
            <pc:sldMk cId="2629408134" sldId="320"/>
            <ac:spMk id="5" creationId="{C14F3D6B-9C33-400F-BAF0-C816F2B57DB3}"/>
          </ac:spMkLst>
        </pc:spChg>
        <pc:spChg chg="add del">
          <ac:chgData name=" " userId="0174ddd4-11ce-4a4b-8ab2-a5cec7cd055d" providerId="ADAL" clId="{B0D2E4BE-2E82-41F7-8352-61079356F41D}" dt="2020-04-20T04:20:55.904" v="1310"/>
          <ac:spMkLst>
            <pc:docMk/>
            <pc:sldMk cId="2629408134" sldId="320"/>
            <ac:spMk id="6" creationId="{E3FB5655-2235-4597-A336-D537D9726157}"/>
          </ac:spMkLst>
        </pc:spChg>
        <pc:spChg chg="add mod">
          <ac:chgData name=" " userId="0174ddd4-11ce-4a4b-8ab2-a5cec7cd055d" providerId="ADAL" clId="{B0D2E4BE-2E82-41F7-8352-61079356F41D}" dt="2020-04-20T04:21:09.670" v="1317"/>
          <ac:spMkLst>
            <pc:docMk/>
            <pc:sldMk cId="2629408134" sldId="320"/>
            <ac:spMk id="9" creationId="{223C9841-B428-40F9-BECF-01BC85160659}"/>
          </ac:spMkLst>
        </pc:spChg>
      </pc:sldChg>
      <pc:sldChg chg="add del">
        <pc:chgData name=" " userId="0174ddd4-11ce-4a4b-8ab2-a5cec7cd055d" providerId="ADAL" clId="{B0D2E4BE-2E82-41F7-8352-61079356F41D}" dt="2020-04-20T04:30:43.386" v="1340" actId="2696"/>
        <pc:sldMkLst>
          <pc:docMk/>
          <pc:sldMk cId="2545259155" sldId="321"/>
        </pc:sldMkLst>
      </pc:sldChg>
      <pc:sldChg chg="add del">
        <pc:chgData name=" " userId="0174ddd4-11ce-4a4b-8ab2-a5cec7cd055d" providerId="ADAL" clId="{B0D2E4BE-2E82-41F7-8352-61079356F41D}" dt="2020-04-20T03:20:09.003" v="20"/>
        <pc:sldMkLst>
          <pc:docMk/>
          <pc:sldMk cId="2629408134" sldId="321"/>
        </pc:sldMkLst>
      </pc:sldChg>
      <pc:sldChg chg="addSp delSp modSp add setBg">
        <pc:chgData name=" " userId="0174ddd4-11ce-4a4b-8ab2-a5cec7cd055d" providerId="ADAL" clId="{B0D2E4BE-2E82-41F7-8352-61079356F41D}" dt="2020-04-20T04:47:48.154" v="1915" actId="1076"/>
        <pc:sldMkLst>
          <pc:docMk/>
          <pc:sldMk cId="2875599915" sldId="321"/>
        </pc:sldMkLst>
        <pc:spChg chg="del">
          <ac:chgData name=" " userId="0174ddd4-11ce-4a4b-8ab2-a5cec7cd055d" providerId="ADAL" clId="{B0D2E4BE-2E82-41F7-8352-61079356F41D}" dt="2020-04-20T04:35:15.052" v="1447"/>
          <ac:spMkLst>
            <pc:docMk/>
            <pc:sldMk cId="2875599915" sldId="321"/>
            <ac:spMk id="2" creationId="{5EF8423C-C149-41E1-ABAE-F109CEB0AEC8}"/>
          </ac:spMkLst>
        </pc:spChg>
        <pc:spChg chg="del">
          <ac:chgData name=" " userId="0174ddd4-11ce-4a4b-8ab2-a5cec7cd055d" providerId="ADAL" clId="{B0D2E4BE-2E82-41F7-8352-61079356F41D}" dt="2020-04-20T04:35:15.052" v="1447"/>
          <ac:spMkLst>
            <pc:docMk/>
            <pc:sldMk cId="2875599915" sldId="321"/>
            <ac:spMk id="3" creationId="{4D2D6409-3F8E-43C2-B4E3-78E7566173E7}"/>
          </ac:spMkLst>
        </pc:spChg>
        <pc:spChg chg="add del mod">
          <ac:chgData name=" " userId="0174ddd4-11ce-4a4b-8ab2-a5cec7cd055d" providerId="ADAL" clId="{B0D2E4BE-2E82-41F7-8352-61079356F41D}" dt="2020-04-20T04:37:22.217" v="1484" actId="478"/>
          <ac:spMkLst>
            <pc:docMk/>
            <pc:sldMk cId="2875599915" sldId="321"/>
            <ac:spMk id="4" creationId="{877DB993-DA1A-4049-886E-D4A9961F5002}"/>
          </ac:spMkLst>
        </pc:spChg>
        <pc:spChg chg="add del mod">
          <ac:chgData name=" " userId="0174ddd4-11ce-4a4b-8ab2-a5cec7cd055d" providerId="ADAL" clId="{B0D2E4BE-2E82-41F7-8352-61079356F41D}" dt="2020-04-20T04:37:20.732" v="1483" actId="767"/>
          <ac:spMkLst>
            <pc:docMk/>
            <pc:sldMk cId="2875599915" sldId="321"/>
            <ac:spMk id="5" creationId="{C518DBDA-2F21-4BB7-8A80-BCABAD4BCBF0}"/>
          </ac:spMkLst>
        </pc:spChg>
        <pc:spChg chg="add mod">
          <ac:chgData name=" " userId="0174ddd4-11ce-4a4b-8ab2-a5cec7cd055d" providerId="ADAL" clId="{B0D2E4BE-2E82-41F7-8352-61079356F41D}" dt="2020-04-20T04:47:48.154" v="1915" actId="1076"/>
          <ac:spMkLst>
            <pc:docMk/>
            <pc:sldMk cId="2875599915" sldId="321"/>
            <ac:spMk id="6" creationId="{387B4844-95A6-43D3-ADEC-366CF73FD386}"/>
          </ac:spMkLst>
        </pc:spChg>
        <pc:spChg chg="add del mod">
          <ac:chgData name=" " userId="0174ddd4-11ce-4a4b-8ab2-a5cec7cd055d" providerId="ADAL" clId="{B0D2E4BE-2E82-41F7-8352-61079356F41D}" dt="2020-04-20T04:47:48.154" v="1915" actId="1076"/>
          <ac:spMkLst>
            <pc:docMk/>
            <pc:sldMk cId="2875599915" sldId="321"/>
            <ac:spMk id="7" creationId="{E7C86A02-003A-485A-81BB-440813917718}"/>
          </ac:spMkLst>
        </pc:spChg>
        <pc:spChg chg="add mod">
          <ac:chgData name=" " userId="0174ddd4-11ce-4a4b-8ab2-a5cec7cd055d" providerId="ADAL" clId="{B0D2E4BE-2E82-41F7-8352-61079356F41D}" dt="2020-04-20T04:47:48.154" v="1915" actId="1076"/>
          <ac:spMkLst>
            <pc:docMk/>
            <pc:sldMk cId="2875599915" sldId="321"/>
            <ac:spMk id="8" creationId="{1D2A5822-D3F7-4EAA-A65C-68F869171808}"/>
          </ac:spMkLst>
        </pc:spChg>
        <pc:spChg chg="add mod">
          <ac:chgData name=" " userId="0174ddd4-11ce-4a4b-8ab2-a5cec7cd055d" providerId="ADAL" clId="{B0D2E4BE-2E82-41F7-8352-61079356F41D}" dt="2020-04-20T04:47:48.154" v="1915" actId="1076"/>
          <ac:spMkLst>
            <pc:docMk/>
            <pc:sldMk cId="2875599915" sldId="321"/>
            <ac:spMk id="9" creationId="{4555D015-D365-480D-AF15-808574EB3799}"/>
          </ac:spMkLst>
        </pc:spChg>
        <pc:spChg chg="add del mod">
          <ac:chgData name=" " userId="0174ddd4-11ce-4a4b-8ab2-a5cec7cd055d" providerId="ADAL" clId="{B0D2E4BE-2E82-41F7-8352-61079356F41D}" dt="2020-04-20T04:38:53.959" v="1506"/>
          <ac:spMkLst>
            <pc:docMk/>
            <pc:sldMk cId="2875599915" sldId="321"/>
            <ac:spMk id="10" creationId="{9CDF36DA-62BC-4910-AEE8-D029BD58188A}"/>
          </ac:spMkLst>
        </pc:spChg>
        <pc:spChg chg="add del mod">
          <ac:chgData name=" " userId="0174ddd4-11ce-4a4b-8ab2-a5cec7cd055d" providerId="ADAL" clId="{B0D2E4BE-2E82-41F7-8352-61079356F41D}" dt="2020-04-20T04:47:48.154" v="1915" actId="1076"/>
          <ac:spMkLst>
            <pc:docMk/>
            <pc:sldMk cId="2875599915" sldId="321"/>
            <ac:spMk id="11" creationId="{F8361788-6514-41EA-9FF6-65EA5DF518CB}"/>
          </ac:spMkLst>
        </pc:spChg>
        <pc:spChg chg="add del mod">
          <ac:chgData name=" " userId="0174ddd4-11ce-4a4b-8ab2-a5cec7cd055d" providerId="ADAL" clId="{B0D2E4BE-2E82-41F7-8352-61079356F41D}" dt="2020-04-20T04:47:48.154" v="1915" actId="1076"/>
          <ac:spMkLst>
            <pc:docMk/>
            <pc:sldMk cId="2875599915" sldId="321"/>
            <ac:spMk id="12" creationId="{20A74CB5-7D43-4573-A0A0-EFE5A7CFA658}"/>
          </ac:spMkLst>
        </pc:spChg>
        <pc:spChg chg="add mod">
          <ac:chgData name=" " userId="0174ddd4-11ce-4a4b-8ab2-a5cec7cd055d" providerId="ADAL" clId="{B0D2E4BE-2E82-41F7-8352-61079356F41D}" dt="2020-04-20T04:47:48.154" v="1915" actId="1076"/>
          <ac:spMkLst>
            <pc:docMk/>
            <pc:sldMk cId="2875599915" sldId="321"/>
            <ac:spMk id="13" creationId="{7193ED3F-AB26-4D90-9943-EB5730580CB7}"/>
          </ac:spMkLst>
        </pc:spChg>
        <pc:spChg chg="add del mod">
          <ac:chgData name=" " userId="0174ddd4-11ce-4a4b-8ab2-a5cec7cd055d" providerId="ADAL" clId="{B0D2E4BE-2E82-41F7-8352-61079356F41D}" dt="2020-04-20T04:39:42.878" v="1523"/>
          <ac:spMkLst>
            <pc:docMk/>
            <pc:sldMk cId="2875599915" sldId="321"/>
            <ac:spMk id="14" creationId="{4D65CA1A-DAF9-4622-990A-D14CB9E7843B}"/>
          </ac:spMkLst>
        </pc:spChg>
        <pc:spChg chg="add mod">
          <ac:chgData name=" " userId="0174ddd4-11ce-4a4b-8ab2-a5cec7cd055d" providerId="ADAL" clId="{B0D2E4BE-2E82-41F7-8352-61079356F41D}" dt="2020-04-20T04:47:48.154" v="1915" actId="1076"/>
          <ac:spMkLst>
            <pc:docMk/>
            <pc:sldMk cId="2875599915" sldId="321"/>
            <ac:spMk id="15" creationId="{130F1837-FC19-4EA1-AF22-A198F87ED1F8}"/>
          </ac:spMkLst>
        </pc:spChg>
        <pc:spChg chg="add mod">
          <ac:chgData name=" " userId="0174ddd4-11ce-4a4b-8ab2-a5cec7cd055d" providerId="ADAL" clId="{B0D2E4BE-2E82-41F7-8352-61079356F41D}" dt="2020-04-20T04:47:48.154" v="1915" actId="1076"/>
          <ac:spMkLst>
            <pc:docMk/>
            <pc:sldMk cId="2875599915" sldId="321"/>
            <ac:spMk id="16" creationId="{E13F9213-6FD4-4D93-BF67-89950D0CF7F7}"/>
          </ac:spMkLst>
        </pc:spChg>
        <pc:spChg chg="add mod">
          <ac:chgData name=" " userId="0174ddd4-11ce-4a4b-8ab2-a5cec7cd055d" providerId="ADAL" clId="{B0D2E4BE-2E82-41F7-8352-61079356F41D}" dt="2020-04-20T04:47:48.154" v="1915" actId="1076"/>
          <ac:spMkLst>
            <pc:docMk/>
            <pc:sldMk cId="2875599915" sldId="321"/>
            <ac:spMk id="17" creationId="{E49CD6EF-1148-42BF-8765-DE7D85A2B2D2}"/>
          </ac:spMkLst>
        </pc:spChg>
        <pc:spChg chg="add mod">
          <ac:chgData name=" " userId="0174ddd4-11ce-4a4b-8ab2-a5cec7cd055d" providerId="ADAL" clId="{B0D2E4BE-2E82-41F7-8352-61079356F41D}" dt="2020-04-20T04:47:41.015" v="1914" actId="14100"/>
          <ac:spMkLst>
            <pc:docMk/>
            <pc:sldMk cId="2875599915" sldId="321"/>
            <ac:spMk id="18" creationId="{204CEC19-E1E0-493D-A414-B132AA886EB7}"/>
          </ac:spMkLst>
        </pc:spChg>
      </pc:sldChg>
      <pc:sldChg chg="add del">
        <pc:chgData name=" " userId="0174ddd4-11ce-4a4b-8ab2-a5cec7cd055d" providerId="ADAL" clId="{B0D2E4BE-2E82-41F7-8352-61079356F41D}" dt="2020-04-20T04:30:43.198" v="1339" actId="2696"/>
        <pc:sldMkLst>
          <pc:docMk/>
          <pc:sldMk cId="1682080592" sldId="322"/>
        </pc:sldMkLst>
      </pc:sldChg>
      <pc:sldChg chg="add del">
        <pc:chgData name=" " userId="0174ddd4-11ce-4a4b-8ab2-a5cec7cd055d" providerId="ADAL" clId="{B0D2E4BE-2E82-41F7-8352-61079356F41D}" dt="2020-04-20T03:20:08.748" v="19"/>
        <pc:sldMkLst>
          <pc:docMk/>
          <pc:sldMk cId="3103732021" sldId="322"/>
        </pc:sldMkLst>
      </pc:sldChg>
      <pc:sldChg chg="add del">
        <pc:chgData name=" " userId="0174ddd4-11ce-4a4b-8ab2-a5cec7cd055d" providerId="ADAL" clId="{B0D2E4BE-2E82-41F7-8352-61079356F41D}" dt="2020-04-20T03:20:08.269" v="18"/>
        <pc:sldMkLst>
          <pc:docMk/>
          <pc:sldMk cId="2320546673" sldId="323"/>
        </pc:sldMkLst>
      </pc:sldChg>
      <pc:sldChg chg="addSp delSp modSp add del delAnim modAnim">
        <pc:chgData name=" " userId="0174ddd4-11ce-4a4b-8ab2-a5cec7cd055d" providerId="ADAL" clId="{B0D2E4BE-2E82-41F7-8352-61079356F41D}" dt="2020-04-20T03:58:43.380" v="1060" actId="2696"/>
        <pc:sldMkLst>
          <pc:docMk/>
          <pc:sldMk cId="4293232934" sldId="323"/>
        </pc:sldMkLst>
        <pc:spChg chg="add del mod">
          <ac:chgData name=" " userId="0174ddd4-11ce-4a4b-8ab2-a5cec7cd055d" providerId="ADAL" clId="{B0D2E4BE-2E82-41F7-8352-61079356F41D}" dt="2020-04-20T03:55:53.549" v="990" actId="478"/>
          <ac:spMkLst>
            <pc:docMk/>
            <pc:sldMk cId="4293232934" sldId="323"/>
            <ac:spMk id="2" creationId="{B79DF89E-D5C9-4346-A55D-2E2C47892469}"/>
          </ac:spMkLst>
        </pc:spChg>
        <pc:spChg chg="add del">
          <ac:chgData name=" " userId="0174ddd4-11ce-4a4b-8ab2-a5cec7cd055d" providerId="ADAL" clId="{B0D2E4BE-2E82-41F7-8352-61079356F41D}" dt="2020-04-20T03:55:53.549" v="990" actId="478"/>
          <ac:spMkLst>
            <pc:docMk/>
            <pc:sldMk cId="4293232934" sldId="323"/>
            <ac:spMk id="3" creationId="{61686A1B-4B98-4E42-8561-78BE30BF6FCF}"/>
          </ac:spMkLst>
        </pc:spChg>
        <pc:spChg chg="add del">
          <ac:chgData name=" " userId="0174ddd4-11ce-4a4b-8ab2-a5cec7cd055d" providerId="ADAL" clId="{B0D2E4BE-2E82-41F7-8352-61079356F41D}" dt="2020-04-20T03:55:53.549" v="990" actId="478"/>
          <ac:spMkLst>
            <pc:docMk/>
            <pc:sldMk cId="4293232934" sldId="323"/>
            <ac:spMk id="4" creationId="{C2579279-DD0C-42E8-87D3-6375864B5016}"/>
          </ac:spMkLst>
        </pc:spChg>
        <pc:spChg chg="add del">
          <ac:chgData name=" " userId="0174ddd4-11ce-4a4b-8ab2-a5cec7cd055d" providerId="ADAL" clId="{B0D2E4BE-2E82-41F7-8352-61079356F41D}" dt="2020-04-20T03:55:53.549" v="990" actId="478"/>
          <ac:spMkLst>
            <pc:docMk/>
            <pc:sldMk cId="4293232934" sldId="323"/>
            <ac:spMk id="6" creationId="{DFF21E82-B7BB-49C4-BC00-5EC7B480A11B}"/>
          </ac:spMkLst>
        </pc:spChg>
        <pc:spChg chg="add del">
          <ac:chgData name=" " userId="0174ddd4-11ce-4a4b-8ab2-a5cec7cd055d" providerId="ADAL" clId="{B0D2E4BE-2E82-41F7-8352-61079356F41D}" dt="2020-04-20T03:55:53.549" v="990" actId="478"/>
          <ac:spMkLst>
            <pc:docMk/>
            <pc:sldMk cId="4293232934" sldId="323"/>
            <ac:spMk id="7" creationId="{8FBE9A30-FAB7-4B44-B65C-E4E0C8B0F294}"/>
          </ac:spMkLst>
        </pc:spChg>
        <pc:spChg chg="add del">
          <ac:chgData name=" " userId="0174ddd4-11ce-4a4b-8ab2-a5cec7cd055d" providerId="ADAL" clId="{B0D2E4BE-2E82-41F7-8352-61079356F41D}" dt="2020-04-20T03:55:53.549" v="990" actId="478"/>
          <ac:spMkLst>
            <pc:docMk/>
            <pc:sldMk cId="4293232934" sldId="323"/>
            <ac:spMk id="9" creationId="{3F91E1CF-7AA1-45E1-B3B7-149E9CDDC741}"/>
          </ac:spMkLst>
        </pc:spChg>
        <pc:spChg chg="add del">
          <ac:chgData name=" " userId="0174ddd4-11ce-4a4b-8ab2-a5cec7cd055d" providerId="ADAL" clId="{B0D2E4BE-2E82-41F7-8352-61079356F41D}" dt="2020-04-20T03:55:53.549" v="990" actId="478"/>
          <ac:spMkLst>
            <pc:docMk/>
            <pc:sldMk cId="4293232934" sldId="323"/>
            <ac:spMk id="10" creationId="{ED242330-B848-4D1F-B489-8A08A8DF960F}"/>
          </ac:spMkLst>
        </pc:spChg>
        <pc:spChg chg="add del">
          <ac:chgData name=" " userId="0174ddd4-11ce-4a4b-8ab2-a5cec7cd055d" providerId="ADAL" clId="{B0D2E4BE-2E82-41F7-8352-61079356F41D}" dt="2020-04-20T03:55:53.549" v="990" actId="478"/>
          <ac:spMkLst>
            <pc:docMk/>
            <pc:sldMk cId="4293232934" sldId="323"/>
            <ac:spMk id="11" creationId="{B36FB855-EB7D-40AA-80D9-BFA873F0A686}"/>
          </ac:spMkLst>
        </pc:spChg>
        <pc:spChg chg="add del">
          <ac:chgData name=" " userId="0174ddd4-11ce-4a4b-8ab2-a5cec7cd055d" providerId="ADAL" clId="{B0D2E4BE-2E82-41F7-8352-61079356F41D}" dt="2020-04-20T03:55:10.808" v="989"/>
          <ac:spMkLst>
            <pc:docMk/>
            <pc:sldMk cId="4293232934" sldId="323"/>
            <ac:spMk id="13" creationId="{E7706336-17D0-42DC-8B6C-67394F954524}"/>
          </ac:spMkLst>
        </pc:spChg>
        <pc:spChg chg="add mod">
          <ac:chgData name=" " userId="0174ddd4-11ce-4a4b-8ab2-a5cec7cd055d" providerId="ADAL" clId="{B0D2E4BE-2E82-41F7-8352-61079356F41D}" dt="2020-04-20T03:56:30.670" v="995" actId="255"/>
          <ac:spMkLst>
            <pc:docMk/>
            <pc:sldMk cId="4293232934" sldId="323"/>
            <ac:spMk id="14" creationId="{40B25C48-04A4-45BE-B721-5A93B32C65CE}"/>
          </ac:spMkLst>
        </pc:spChg>
        <pc:spChg chg="add">
          <ac:chgData name=" " userId="0174ddd4-11ce-4a4b-8ab2-a5cec7cd055d" providerId="ADAL" clId="{B0D2E4BE-2E82-41F7-8352-61079356F41D}" dt="2020-04-20T03:55:53.949" v="991"/>
          <ac:spMkLst>
            <pc:docMk/>
            <pc:sldMk cId="4293232934" sldId="323"/>
            <ac:spMk id="15" creationId="{454F710E-6B4C-48A8-A12F-13E6EC3D130B}"/>
          </ac:spMkLst>
        </pc:spChg>
        <pc:spChg chg="add">
          <ac:chgData name=" " userId="0174ddd4-11ce-4a4b-8ab2-a5cec7cd055d" providerId="ADAL" clId="{B0D2E4BE-2E82-41F7-8352-61079356F41D}" dt="2020-04-20T03:55:53.949" v="991"/>
          <ac:spMkLst>
            <pc:docMk/>
            <pc:sldMk cId="4293232934" sldId="323"/>
            <ac:spMk id="16" creationId="{B8979B02-856D-4D1C-BAC8-7462A703A1F4}"/>
          </ac:spMkLst>
        </pc:spChg>
        <pc:spChg chg="add mod">
          <ac:chgData name=" " userId="0174ddd4-11ce-4a4b-8ab2-a5cec7cd055d" providerId="ADAL" clId="{B0D2E4BE-2E82-41F7-8352-61079356F41D}" dt="2020-04-20T03:56:13.342" v="993"/>
          <ac:spMkLst>
            <pc:docMk/>
            <pc:sldMk cId="4293232934" sldId="323"/>
            <ac:spMk id="18" creationId="{BC2907DC-8D05-41E9-BC35-2E2CA027D7CF}"/>
          </ac:spMkLst>
        </pc:spChg>
        <pc:spChg chg="add">
          <ac:chgData name=" " userId="0174ddd4-11ce-4a4b-8ab2-a5cec7cd055d" providerId="ADAL" clId="{B0D2E4BE-2E82-41F7-8352-61079356F41D}" dt="2020-04-20T03:55:53.949" v="991"/>
          <ac:spMkLst>
            <pc:docMk/>
            <pc:sldMk cId="4293232934" sldId="323"/>
            <ac:spMk id="19" creationId="{67ABB0DC-232C-44E4-BC6D-7B1F7C058DAE}"/>
          </ac:spMkLst>
        </pc:spChg>
        <pc:spChg chg="add">
          <ac:chgData name=" " userId="0174ddd4-11ce-4a4b-8ab2-a5cec7cd055d" providerId="ADAL" clId="{B0D2E4BE-2E82-41F7-8352-61079356F41D}" dt="2020-04-20T03:55:53.949" v="991"/>
          <ac:spMkLst>
            <pc:docMk/>
            <pc:sldMk cId="4293232934" sldId="323"/>
            <ac:spMk id="20" creationId="{D4610C32-5EA4-43B1-A53E-6413684C2257}"/>
          </ac:spMkLst>
        </pc:spChg>
        <pc:spChg chg="add mod">
          <ac:chgData name=" " userId="0174ddd4-11ce-4a4b-8ab2-a5cec7cd055d" providerId="ADAL" clId="{B0D2E4BE-2E82-41F7-8352-61079356F41D}" dt="2020-04-20T03:56:53.607" v="998" actId="255"/>
          <ac:spMkLst>
            <pc:docMk/>
            <pc:sldMk cId="4293232934" sldId="323"/>
            <ac:spMk id="22" creationId="{A355CD19-37E6-4235-ABDE-A2E9E2A4D82F}"/>
          </ac:spMkLst>
        </pc:spChg>
        <pc:spChg chg="add">
          <ac:chgData name=" " userId="0174ddd4-11ce-4a4b-8ab2-a5cec7cd055d" providerId="ADAL" clId="{B0D2E4BE-2E82-41F7-8352-61079356F41D}" dt="2020-04-20T03:55:53.949" v="991"/>
          <ac:spMkLst>
            <pc:docMk/>
            <pc:sldMk cId="4293232934" sldId="323"/>
            <ac:spMk id="23" creationId="{CFF34942-174F-4FD7-972D-B474CE706E18}"/>
          </ac:spMkLst>
        </pc:spChg>
        <pc:spChg chg="add">
          <ac:chgData name=" " userId="0174ddd4-11ce-4a4b-8ab2-a5cec7cd055d" providerId="ADAL" clId="{B0D2E4BE-2E82-41F7-8352-61079356F41D}" dt="2020-04-20T03:55:53.949" v="991"/>
          <ac:spMkLst>
            <pc:docMk/>
            <pc:sldMk cId="4293232934" sldId="323"/>
            <ac:spMk id="24" creationId="{5FC97FFE-F348-40CC-9402-93F01FA2F460}"/>
          </ac:spMkLst>
        </pc:spChg>
        <pc:cxnChg chg="add del">
          <ac:chgData name=" " userId="0174ddd4-11ce-4a4b-8ab2-a5cec7cd055d" providerId="ADAL" clId="{B0D2E4BE-2E82-41F7-8352-61079356F41D}" dt="2020-04-20T03:55:53.549" v="990" actId="478"/>
          <ac:cxnSpMkLst>
            <pc:docMk/>
            <pc:sldMk cId="4293232934" sldId="323"/>
            <ac:cxnSpMk id="5" creationId="{72491E7D-120D-461A-84DF-3B8FD53769C6}"/>
          </ac:cxnSpMkLst>
        </pc:cxnChg>
        <pc:cxnChg chg="add del">
          <ac:chgData name=" " userId="0174ddd4-11ce-4a4b-8ab2-a5cec7cd055d" providerId="ADAL" clId="{B0D2E4BE-2E82-41F7-8352-61079356F41D}" dt="2020-04-20T03:55:53.549" v="990" actId="478"/>
          <ac:cxnSpMkLst>
            <pc:docMk/>
            <pc:sldMk cId="4293232934" sldId="323"/>
            <ac:cxnSpMk id="8" creationId="{EB0B15D0-099E-4DAC-83AA-83CAA143C0FD}"/>
          </ac:cxnSpMkLst>
        </pc:cxnChg>
        <pc:cxnChg chg="add del">
          <ac:chgData name=" " userId="0174ddd4-11ce-4a4b-8ab2-a5cec7cd055d" providerId="ADAL" clId="{B0D2E4BE-2E82-41F7-8352-61079356F41D}" dt="2020-04-20T03:55:53.549" v="990" actId="478"/>
          <ac:cxnSpMkLst>
            <pc:docMk/>
            <pc:sldMk cId="4293232934" sldId="323"/>
            <ac:cxnSpMk id="12" creationId="{D0066805-624C-45D2-87A4-D22C83BF8778}"/>
          </ac:cxnSpMkLst>
        </pc:cxnChg>
        <pc:cxnChg chg="add">
          <ac:chgData name=" " userId="0174ddd4-11ce-4a4b-8ab2-a5cec7cd055d" providerId="ADAL" clId="{B0D2E4BE-2E82-41F7-8352-61079356F41D}" dt="2020-04-20T03:55:53.949" v="991"/>
          <ac:cxnSpMkLst>
            <pc:docMk/>
            <pc:sldMk cId="4293232934" sldId="323"/>
            <ac:cxnSpMk id="17" creationId="{6898C815-6DD2-4FCE-B27B-221DDBB5F17D}"/>
          </ac:cxnSpMkLst>
        </pc:cxnChg>
        <pc:cxnChg chg="add">
          <ac:chgData name=" " userId="0174ddd4-11ce-4a4b-8ab2-a5cec7cd055d" providerId="ADAL" clId="{B0D2E4BE-2E82-41F7-8352-61079356F41D}" dt="2020-04-20T03:55:53.949" v="991"/>
          <ac:cxnSpMkLst>
            <pc:docMk/>
            <pc:sldMk cId="4293232934" sldId="323"/>
            <ac:cxnSpMk id="21" creationId="{0FE912EF-0B80-46A9-8891-CCD132BEE77F}"/>
          </ac:cxnSpMkLst>
        </pc:cxnChg>
        <pc:cxnChg chg="add">
          <ac:chgData name=" " userId="0174ddd4-11ce-4a4b-8ab2-a5cec7cd055d" providerId="ADAL" clId="{B0D2E4BE-2E82-41F7-8352-61079356F41D}" dt="2020-04-20T03:55:53.949" v="991"/>
          <ac:cxnSpMkLst>
            <pc:docMk/>
            <pc:sldMk cId="4293232934" sldId="323"/>
            <ac:cxnSpMk id="25" creationId="{3CD14A5F-62B4-4BA6-961B-70D6A8337CBD}"/>
          </ac:cxnSpMkLst>
        </pc:cxnChg>
      </pc:sldChg>
      <pc:sldChg chg="add del setBg">
        <pc:chgData name=" " userId="0174ddd4-11ce-4a4b-8ab2-a5cec7cd055d" providerId="ADAL" clId="{B0D2E4BE-2E82-41F7-8352-61079356F41D}" dt="2020-04-20T03:20:07.269" v="17"/>
        <pc:sldMkLst>
          <pc:docMk/>
          <pc:sldMk cId="985059228" sldId="324"/>
        </pc:sldMkLst>
      </pc:sldChg>
      <pc:sldMasterChg chg="delSldLayout">
        <pc:chgData name=" " userId="0174ddd4-11ce-4a4b-8ab2-a5cec7cd055d" providerId="ADAL" clId="{B0D2E4BE-2E82-41F7-8352-61079356F41D}" dt="2020-04-20T04:30:43.675" v="1342" actId="2696"/>
        <pc:sldMasterMkLst>
          <pc:docMk/>
          <pc:sldMasterMk cId="3045092704" sldId="2147483666"/>
        </pc:sldMasterMkLst>
        <pc:sldLayoutChg chg="del">
          <pc:chgData name=" " userId="0174ddd4-11ce-4a4b-8ab2-a5cec7cd055d" providerId="ADAL" clId="{B0D2E4BE-2E82-41F7-8352-61079356F41D}" dt="2020-04-20T04:30:43.675" v="1342" actId="2696"/>
          <pc:sldLayoutMkLst>
            <pc:docMk/>
            <pc:sldMasterMk cId="3045092704" sldId="2147483666"/>
            <pc:sldLayoutMk cId="2889200132" sldId="2147483672"/>
          </pc:sldLayoutMkLst>
        </pc:sldLayoutChg>
      </pc:sldMasterChg>
    </pc:docChg>
  </pc:docChgLst>
  <pc:docChgLst>
    <pc:chgData name="w0x7ce" userId="0174ddd4-11ce-4a4b-8ab2-a5cec7cd055d" providerId="ADAL" clId="{971D9293-6C54-46CC-AD93-7275EA02B880}"/>
    <pc:docChg chg="modSld">
      <pc:chgData name="w0x7ce" userId="0174ddd4-11ce-4a4b-8ab2-a5cec7cd055d" providerId="ADAL" clId="{971D9293-6C54-46CC-AD93-7275EA02B880}" dt="2020-04-20T04:52:18.655" v="3" actId="255"/>
      <pc:docMkLst>
        <pc:docMk/>
      </pc:docMkLst>
      <pc:sldChg chg="modSp">
        <pc:chgData name="w0x7ce" userId="0174ddd4-11ce-4a4b-8ab2-a5cec7cd055d" providerId="ADAL" clId="{971D9293-6C54-46CC-AD93-7275EA02B880}" dt="2020-04-20T04:52:18.655" v="3" actId="255"/>
        <pc:sldMkLst>
          <pc:docMk/>
          <pc:sldMk cId="2875599915" sldId="321"/>
        </pc:sldMkLst>
        <pc:spChg chg="mod">
          <ac:chgData name="w0x7ce" userId="0174ddd4-11ce-4a4b-8ab2-a5cec7cd055d" providerId="ADAL" clId="{971D9293-6C54-46CC-AD93-7275EA02B880}" dt="2020-04-20T04:52:18.655" v="3" actId="255"/>
          <ac:spMkLst>
            <pc:docMk/>
            <pc:sldMk cId="2875599915" sldId="321"/>
            <ac:spMk id="6" creationId="{387B4844-95A6-43D3-ADEC-366CF73FD386}"/>
          </ac:spMkLst>
        </pc:spChg>
        <pc:spChg chg="mod">
          <ac:chgData name="w0x7ce" userId="0174ddd4-11ce-4a4b-8ab2-a5cec7cd055d" providerId="ADAL" clId="{971D9293-6C54-46CC-AD93-7275EA02B880}" dt="2020-04-20T04:52:18.655" v="3" actId="255"/>
          <ac:spMkLst>
            <pc:docMk/>
            <pc:sldMk cId="2875599915" sldId="321"/>
            <ac:spMk id="7" creationId="{E7C86A02-003A-485A-81BB-440813917718}"/>
          </ac:spMkLst>
        </pc:spChg>
        <pc:spChg chg="mod">
          <ac:chgData name="w0x7ce" userId="0174ddd4-11ce-4a4b-8ab2-a5cec7cd055d" providerId="ADAL" clId="{971D9293-6C54-46CC-AD93-7275EA02B880}" dt="2020-04-20T04:52:18.655" v="3" actId="255"/>
          <ac:spMkLst>
            <pc:docMk/>
            <pc:sldMk cId="2875599915" sldId="321"/>
            <ac:spMk id="8" creationId="{1D2A5822-D3F7-4EAA-A65C-68F869171808}"/>
          </ac:spMkLst>
        </pc:spChg>
        <pc:spChg chg="mod">
          <ac:chgData name="w0x7ce" userId="0174ddd4-11ce-4a4b-8ab2-a5cec7cd055d" providerId="ADAL" clId="{971D9293-6C54-46CC-AD93-7275EA02B880}" dt="2020-04-20T04:52:18.655" v="3" actId="255"/>
          <ac:spMkLst>
            <pc:docMk/>
            <pc:sldMk cId="2875599915" sldId="321"/>
            <ac:spMk id="9" creationId="{4555D015-D365-480D-AF15-808574EB3799}"/>
          </ac:spMkLst>
        </pc:spChg>
        <pc:spChg chg="mod">
          <ac:chgData name="w0x7ce" userId="0174ddd4-11ce-4a4b-8ab2-a5cec7cd055d" providerId="ADAL" clId="{971D9293-6C54-46CC-AD93-7275EA02B880}" dt="2020-04-20T04:52:18.655" v="3" actId="255"/>
          <ac:spMkLst>
            <pc:docMk/>
            <pc:sldMk cId="2875599915" sldId="321"/>
            <ac:spMk id="11" creationId="{F8361788-6514-41EA-9FF6-65EA5DF518CB}"/>
          </ac:spMkLst>
        </pc:spChg>
        <pc:spChg chg="mod">
          <ac:chgData name="w0x7ce" userId="0174ddd4-11ce-4a4b-8ab2-a5cec7cd055d" providerId="ADAL" clId="{971D9293-6C54-46CC-AD93-7275EA02B880}" dt="2020-04-20T04:52:18.655" v="3" actId="255"/>
          <ac:spMkLst>
            <pc:docMk/>
            <pc:sldMk cId="2875599915" sldId="321"/>
            <ac:spMk id="12" creationId="{20A74CB5-7D43-4573-A0A0-EFE5A7CFA658}"/>
          </ac:spMkLst>
        </pc:spChg>
        <pc:spChg chg="mod">
          <ac:chgData name="w0x7ce" userId="0174ddd4-11ce-4a4b-8ab2-a5cec7cd055d" providerId="ADAL" clId="{971D9293-6C54-46CC-AD93-7275EA02B880}" dt="2020-04-20T04:52:18.655" v="3" actId="255"/>
          <ac:spMkLst>
            <pc:docMk/>
            <pc:sldMk cId="2875599915" sldId="321"/>
            <ac:spMk id="13" creationId="{7193ED3F-AB26-4D90-9943-EB5730580CB7}"/>
          </ac:spMkLst>
        </pc:spChg>
        <pc:spChg chg="mod">
          <ac:chgData name="w0x7ce" userId="0174ddd4-11ce-4a4b-8ab2-a5cec7cd055d" providerId="ADAL" clId="{971D9293-6C54-46CC-AD93-7275EA02B880}" dt="2020-04-20T04:52:18.655" v="3" actId="255"/>
          <ac:spMkLst>
            <pc:docMk/>
            <pc:sldMk cId="2875599915" sldId="321"/>
            <ac:spMk id="15" creationId="{130F1837-FC19-4EA1-AF22-A198F87ED1F8}"/>
          </ac:spMkLst>
        </pc:spChg>
        <pc:spChg chg="mod">
          <ac:chgData name="w0x7ce" userId="0174ddd4-11ce-4a4b-8ab2-a5cec7cd055d" providerId="ADAL" clId="{971D9293-6C54-46CC-AD93-7275EA02B880}" dt="2020-04-20T04:52:18.655" v="3" actId="255"/>
          <ac:spMkLst>
            <pc:docMk/>
            <pc:sldMk cId="2875599915" sldId="321"/>
            <ac:spMk id="16" creationId="{E13F9213-6FD4-4D93-BF67-89950D0CF7F7}"/>
          </ac:spMkLst>
        </pc:spChg>
        <pc:spChg chg="mod">
          <ac:chgData name="w0x7ce" userId="0174ddd4-11ce-4a4b-8ab2-a5cec7cd055d" providerId="ADAL" clId="{971D9293-6C54-46CC-AD93-7275EA02B880}" dt="2020-04-20T04:52:18.655" v="3" actId="255"/>
          <ac:spMkLst>
            <pc:docMk/>
            <pc:sldMk cId="2875599915" sldId="321"/>
            <ac:spMk id="17" creationId="{E49CD6EF-1148-42BF-8765-DE7D85A2B2D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56852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6DDFC-C401-4A6E-BD9A-16D9674533C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6DDFC-C401-4A6E-BD9A-16D9674533C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6DDFC-C401-4A6E-BD9A-16D9674533C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6DDFC-C401-4A6E-BD9A-16D9674533C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56852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9" name="幻灯片图像占位符 1"/>
          <p:cNvSpPr>
            <a:spLocks noGrp="1" noRot="1" noChangeAspect="1"/>
          </p:cNvSpPr>
          <p:nvPr>
            <p:ph type="sldImg"/>
          </p:nvPr>
        </p:nvSpPr>
        <p:spPr>
          <a:xfrm>
            <a:off x="381000" y="685800"/>
            <a:ext cx="6096000" cy="3429000"/>
          </a:xfrm>
        </p:spPr>
      </p:sp>
      <p:sp>
        <p:nvSpPr>
          <p:cNvPr id="1048580" name="备注占位符 2"/>
          <p:cNvSpPr>
            <a:spLocks noGrp="1"/>
          </p:cNvSpPr>
          <p:nvPr>
            <p:ph type="body" idx="1"/>
          </p:nvPr>
        </p:nvSpPr>
        <p:spPr/>
        <p:txBody>
          <a:bodyPr/>
          <a:lstStyle/>
          <a:p>
            <a:endParaRPr lang="zh-CN" altLang="en-US"/>
          </a:p>
        </p:txBody>
      </p:sp>
      <p:sp>
        <p:nvSpPr>
          <p:cNvPr id="1048581"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tabLst/>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1219835"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36978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83336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41490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39256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6DDFC-C401-4A6E-BD9A-16D9674533C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6DDFC-C401-4A6E-BD9A-16D9674533C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6DDFC-C401-4A6E-BD9A-16D9674533C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17554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defTabSz="914400">
              <a:defRPr/>
            </a:pPr>
            <a:fld id="{FCF6DDFC-C401-4A6E-BD9A-16D9674533CF}" type="slidenum">
              <a:rPr lang="zh-CN" altLang="en-US" smtClean="0">
                <a:solidFill>
                  <a:prstClr val="black"/>
                </a:solidFill>
                <a:latin typeface="等线" panose="02010600030101010101" charset="-122"/>
                <a:ea typeface="等线" panose="02010600030101010101" charset="-122"/>
              </a:rPr>
              <a:t>11</a:t>
            </a:fld>
            <a:endParaRPr lang="zh-CN" altLang="en-US">
              <a:solidFill>
                <a:prstClr val="black"/>
              </a:solidFill>
              <a:latin typeface="等线" panose="02010600030101010101" charset="-122"/>
              <a:ea typeface="等线" panose="02010600030101010101"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defTabSz="914400">
              <a:defRPr/>
            </a:pPr>
            <a:fld id="{FCF6DDFC-C401-4A6E-BD9A-16D9674533CF}" type="slidenum">
              <a:rPr lang="zh-CN" altLang="en-US" smtClean="0">
                <a:solidFill>
                  <a:prstClr val="black"/>
                </a:solidFill>
                <a:latin typeface="等线" panose="02010600030101010101" charset="-122"/>
                <a:ea typeface="等线" panose="02010600030101010101" charset="-122"/>
              </a:rPr>
              <a:t>12</a:t>
            </a:fld>
            <a:endParaRPr lang="zh-CN" altLang="en-US">
              <a:solidFill>
                <a:prstClr val="black"/>
              </a:solidFill>
              <a:latin typeface="等线" panose="02010600030101010101" charset="-122"/>
              <a:ea typeface="等线" panose="02010600030101010101"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6DDFC-C401-4A6E-BD9A-16D9674533C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6DDFC-C401-4A6E-BD9A-16D9674533C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6DDFC-C401-4A6E-BD9A-16D9674533C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6DDFC-C401-4A6E-BD9A-16D9674533C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userDrawn="1"/>
        </p:nvSpPr>
        <p:spPr>
          <a:xfrm>
            <a:off x="1040293" y="276672"/>
            <a:ext cx="7731690" cy="584775"/>
          </a:xfrm>
          <a:prstGeom prst="rect">
            <a:avLst/>
          </a:prstGeom>
          <a:noFill/>
        </p:spPr>
        <p:txBody>
          <a:bodyPr wrap="square" rtlCol="0">
            <a:spAutoFit/>
          </a:bodyPr>
          <a:lstStyle/>
          <a:p>
            <a:r>
              <a:rPr lang="zh-CN" altLang="en-US" sz="3200" b="1" dirty="0">
                <a:solidFill>
                  <a:srgbClr val="C00000"/>
                </a:solidFill>
                <a:latin typeface="思源黑体 CN Heavy" panose="020B0A00000000000000" pitchFamily="34" charset="-122"/>
                <a:ea typeface="思源黑体 CN Heavy" panose="020B0A00000000000000" pitchFamily="34" charset="-122"/>
              </a:rPr>
              <a:t>总书记就抗击疫情给出“最强攻略”</a:t>
            </a:r>
          </a:p>
        </p:txBody>
      </p:sp>
      <p:pic>
        <p:nvPicPr>
          <p:cNvPr id="5" name="Picture 3" descr="E:\0000000我图PPT\00001PNG素材\01党委政府\小鸟4646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10738480" y="157515"/>
            <a:ext cx="1037000" cy="78395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userDrawn="1"/>
        </p:nvCxnSpPr>
        <p:spPr>
          <a:xfrm>
            <a:off x="969235" y="813583"/>
            <a:ext cx="9083040" cy="31840"/>
          </a:xfrm>
          <a:prstGeom prst="line">
            <a:avLst/>
          </a:prstGeom>
          <a:noFill/>
          <a:ln w="6350" cap="flat" cmpd="sng" algn="ctr">
            <a:solidFill>
              <a:srgbClr val="C00000"/>
            </a:solidFill>
            <a:prstDash val="solid"/>
            <a:miter lim="800000"/>
          </a:ln>
          <a:effectLst/>
        </p:spPr>
      </p:cxn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456" y="157515"/>
            <a:ext cx="823090" cy="8230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userDrawn="1"/>
        </p:nvSpPr>
        <p:spPr>
          <a:xfrm>
            <a:off x="969235" y="260648"/>
            <a:ext cx="7731690" cy="584775"/>
          </a:xfrm>
          <a:prstGeom prst="rect">
            <a:avLst/>
          </a:prstGeom>
          <a:noFill/>
        </p:spPr>
        <p:txBody>
          <a:bodyPr wrap="square" rtlCol="0">
            <a:spAutoFit/>
          </a:bodyPr>
          <a:lstStyle/>
          <a:p>
            <a:r>
              <a:rPr lang="zh-CN" altLang="en-US" sz="3200" b="1" dirty="0">
                <a:solidFill>
                  <a:srgbClr val="C00000"/>
                </a:solidFill>
                <a:latin typeface="思源黑体 CN Heavy" panose="020B0A00000000000000" pitchFamily="34" charset="-122"/>
                <a:ea typeface="思源黑体 CN Heavy" panose="020B0A00000000000000" pitchFamily="34" charset="-122"/>
              </a:rPr>
              <a:t>什么是新型肺炎</a:t>
            </a:r>
          </a:p>
        </p:txBody>
      </p:sp>
      <p:pic>
        <p:nvPicPr>
          <p:cNvPr id="5" name="Picture 3" descr="E:\0000000我图PPT\00001PNG素材\01党委政府\小鸟4646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10738480" y="157515"/>
            <a:ext cx="1037000" cy="78395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userDrawn="1"/>
        </p:nvCxnSpPr>
        <p:spPr>
          <a:xfrm>
            <a:off x="969235" y="813583"/>
            <a:ext cx="9083040" cy="31840"/>
          </a:xfrm>
          <a:prstGeom prst="line">
            <a:avLst/>
          </a:prstGeom>
          <a:noFill/>
          <a:ln w="6350" cap="flat" cmpd="sng" algn="ctr">
            <a:solidFill>
              <a:srgbClr val="C00000"/>
            </a:solidFill>
            <a:prstDash val="solid"/>
            <a:miter lim="800000"/>
          </a:ln>
          <a:effectLst/>
        </p:spPr>
      </p:cxn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456" y="157515"/>
            <a:ext cx="823090" cy="8230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userDrawn="1"/>
        </p:nvSpPr>
        <p:spPr>
          <a:xfrm>
            <a:off x="969235" y="257103"/>
            <a:ext cx="7731690" cy="584775"/>
          </a:xfrm>
          <a:prstGeom prst="rect">
            <a:avLst/>
          </a:prstGeom>
          <a:noFill/>
        </p:spPr>
        <p:txBody>
          <a:bodyPr wrap="square" rtlCol="0">
            <a:spAutoFit/>
          </a:bodyPr>
          <a:lstStyle/>
          <a:p>
            <a:r>
              <a:rPr lang="zh-CN" altLang="en-US" sz="3200" b="1" dirty="0">
                <a:solidFill>
                  <a:srgbClr val="C00000"/>
                </a:solidFill>
                <a:latin typeface="思源黑体 CN Heavy" panose="020B0A00000000000000" pitchFamily="34" charset="-122"/>
                <a:ea typeface="思源黑体 CN Heavy" panose="020B0A00000000000000" pitchFamily="34" charset="-122"/>
              </a:rPr>
              <a:t>防疫一线是检验干部的“试金石”</a:t>
            </a:r>
          </a:p>
        </p:txBody>
      </p:sp>
      <p:pic>
        <p:nvPicPr>
          <p:cNvPr id="5" name="Picture 3" descr="E:\0000000我图PPT\00001PNG素材\01党委政府\小鸟4646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10738480" y="157515"/>
            <a:ext cx="1037000" cy="78395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userDrawn="1"/>
        </p:nvCxnSpPr>
        <p:spPr>
          <a:xfrm>
            <a:off x="969235" y="813583"/>
            <a:ext cx="9083040" cy="31840"/>
          </a:xfrm>
          <a:prstGeom prst="line">
            <a:avLst/>
          </a:prstGeom>
          <a:noFill/>
          <a:ln w="6350" cap="flat" cmpd="sng" algn="ctr">
            <a:solidFill>
              <a:srgbClr val="C00000"/>
            </a:solidFill>
            <a:prstDash val="solid"/>
            <a:miter lim="800000"/>
          </a:ln>
          <a:effectLst/>
        </p:spPr>
      </p:cxn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456" y="157515"/>
            <a:ext cx="823090" cy="8230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0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userDrawn="1"/>
        </p:nvSpPr>
        <p:spPr>
          <a:xfrm>
            <a:off x="969235" y="260648"/>
            <a:ext cx="7731690" cy="584775"/>
          </a:xfrm>
          <a:prstGeom prst="rect">
            <a:avLst/>
          </a:prstGeom>
          <a:noFill/>
        </p:spPr>
        <p:txBody>
          <a:bodyPr wrap="square" rtlCol="0">
            <a:spAutoFit/>
          </a:bodyPr>
          <a:lstStyle/>
          <a:p>
            <a:r>
              <a:rPr lang="zh-CN" altLang="en-US" sz="3200" b="1" dirty="0">
                <a:solidFill>
                  <a:srgbClr val="C00000"/>
                </a:solidFill>
                <a:latin typeface="思源黑体 CN Heavy" panose="020B0A00000000000000" pitchFamily="34" charset="-122"/>
                <a:ea typeface="思源黑体 CN Heavy" panose="020B0A00000000000000" pitchFamily="34" charset="-122"/>
              </a:rPr>
              <a:t>疫情防控工作</a:t>
            </a:r>
          </a:p>
        </p:txBody>
      </p:sp>
      <p:pic>
        <p:nvPicPr>
          <p:cNvPr id="5" name="Picture 3" descr="E:\0000000我图PPT\00001PNG素材\01党委政府\小鸟4646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10738480" y="157515"/>
            <a:ext cx="1037000" cy="78395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userDrawn="1"/>
        </p:nvCxnSpPr>
        <p:spPr>
          <a:xfrm>
            <a:off x="969235" y="813583"/>
            <a:ext cx="9083040" cy="31840"/>
          </a:xfrm>
          <a:prstGeom prst="line">
            <a:avLst/>
          </a:prstGeom>
          <a:noFill/>
          <a:ln w="6350" cap="flat" cmpd="sng" algn="ctr">
            <a:solidFill>
              <a:srgbClr val="C00000"/>
            </a:solidFill>
            <a:prstDash val="solid"/>
            <a:miter lim="800000"/>
          </a:ln>
          <a:effectLst/>
        </p:spPr>
      </p:cxn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456" y="157515"/>
            <a:ext cx="823090" cy="8230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userDrawn="1"/>
        </p:nvSpPr>
        <p:spPr>
          <a:xfrm>
            <a:off x="969235" y="276672"/>
            <a:ext cx="7731690" cy="584775"/>
          </a:xfrm>
          <a:prstGeom prst="rect">
            <a:avLst/>
          </a:prstGeom>
          <a:noFill/>
        </p:spPr>
        <p:txBody>
          <a:bodyPr wrap="square" rtlCol="0">
            <a:spAutoFit/>
          </a:bodyPr>
          <a:lstStyle/>
          <a:p>
            <a:r>
              <a:rPr lang="zh-CN" altLang="en-US" sz="3200" b="1" dirty="0">
                <a:solidFill>
                  <a:srgbClr val="C00000"/>
                </a:solidFill>
                <a:latin typeface="思源黑体 CN Heavy" panose="020B0A00000000000000" pitchFamily="34" charset="-122"/>
                <a:ea typeface="思源黑体 CN Heavy" panose="020B0A00000000000000" pitchFamily="34" charset="-122"/>
              </a:rPr>
              <a:t>守初心担使命 打赢疫情防控狙击战</a:t>
            </a:r>
          </a:p>
        </p:txBody>
      </p:sp>
      <p:pic>
        <p:nvPicPr>
          <p:cNvPr id="5" name="Picture 3" descr="E:\0000000我图PPT\00001PNG素材\01党委政府\小鸟4646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10738480" y="157515"/>
            <a:ext cx="1037000" cy="78395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userDrawn="1"/>
        </p:nvCxnSpPr>
        <p:spPr>
          <a:xfrm>
            <a:off x="969235" y="813583"/>
            <a:ext cx="9083040" cy="31840"/>
          </a:xfrm>
          <a:prstGeom prst="line">
            <a:avLst/>
          </a:prstGeom>
          <a:noFill/>
          <a:ln w="6350" cap="flat" cmpd="sng" algn="ctr">
            <a:solidFill>
              <a:srgbClr val="C00000"/>
            </a:solidFill>
            <a:prstDash val="solid"/>
            <a:miter lim="800000"/>
          </a:ln>
          <a:effectLst/>
        </p:spPr>
      </p:cxn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456" y="157515"/>
            <a:ext cx="823090" cy="8230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userDrawn="1"/>
        </p:nvSpPr>
        <p:spPr>
          <a:xfrm>
            <a:off x="1040293" y="276672"/>
            <a:ext cx="7731690" cy="584775"/>
          </a:xfrm>
          <a:prstGeom prst="rect">
            <a:avLst/>
          </a:prstGeom>
          <a:noFill/>
        </p:spPr>
        <p:txBody>
          <a:bodyPr wrap="square" rtlCol="0">
            <a:spAutoFit/>
          </a:bodyPr>
          <a:lstStyle/>
          <a:p>
            <a:r>
              <a:rPr lang="zh-CN" altLang="en-US" sz="3200" b="1" dirty="0">
                <a:solidFill>
                  <a:srgbClr val="C00000"/>
                </a:solidFill>
                <a:latin typeface="思源黑体 CN Heavy" panose="020B0A00000000000000" pitchFamily="34" charset="-122"/>
                <a:ea typeface="思源黑体 CN Heavy" panose="020B0A00000000000000" pitchFamily="34" charset="-122"/>
              </a:rPr>
              <a:t>总书记就抗击疫情给出“最强攻略”</a:t>
            </a:r>
          </a:p>
        </p:txBody>
      </p:sp>
      <p:pic>
        <p:nvPicPr>
          <p:cNvPr id="5" name="Picture 3" descr="E:\0000000我图PPT\00001PNG素材\01党委政府\小鸟4646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10738480" y="157515"/>
            <a:ext cx="1037000" cy="78395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userDrawn="1"/>
        </p:nvCxnSpPr>
        <p:spPr>
          <a:xfrm>
            <a:off x="969235" y="813583"/>
            <a:ext cx="9083040" cy="31840"/>
          </a:xfrm>
          <a:prstGeom prst="line">
            <a:avLst/>
          </a:prstGeom>
          <a:noFill/>
          <a:ln w="6350" cap="flat" cmpd="sng" algn="ctr">
            <a:solidFill>
              <a:srgbClr val="C00000"/>
            </a:solidFill>
            <a:prstDash val="solid"/>
            <a:miter lim="800000"/>
          </a:ln>
          <a:effectLst/>
        </p:spPr>
      </p:cxn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456" y="157515"/>
            <a:ext cx="823090" cy="823090"/>
          </a:xfrm>
          <a:prstGeom prst="rect">
            <a:avLst/>
          </a:prstGeom>
        </p:spPr>
      </p:pic>
    </p:spTree>
    <p:extLst>
      <p:ext uri="{BB962C8B-B14F-4D97-AF65-F5344CB8AC3E}">
        <p14:creationId xmlns:p14="http://schemas.microsoft.com/office/powerpoint/2010/main" val="39460162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userDrawn="1"/>
        </p:nvSpPr>
        <p:spPr>
          <a:xfrm>
            <a:off x="969235" y="260648"/>
            <a:ext cx="7731690" cy="584775"/>
          </a:xfrm>
          <a:prstGeom prst="rect">
            <a:avLst/>
          </a:prstGeom>
          <a:noFill/>
        </p:spPr>
        <p:txBody>
          <a:bodyPr wrap="square" rtlCol="0">
            <a:spAutoFit/>
          </a:bodyPr>
          <a:lstStyle/>
          <a:p>
            <a:r>
              <a:rPr lang="zh-CN" altLang="en-US" sz="3200" b="1" dirty="0">
                <a:solidFill>
                  <a:srgbClr val="C00000"/>
                </a:solidFill>
                <a:latin typeface="思源黑体 CN Heavy" panose="020B0A00000000000000" pitchFamily="34" charset="-122"/>
                <a:ea typeface="思源黑体 CN Heavy" panose="020B0A00000000000000" pitchFamily="34" charset="-122"/>
              </a:rPr>
              <a:t>什么是新型肺炎</a:t>
            </a:r>
          </a:p>
        </p:txBody>
      </p:sp>
      <p:pic>
        <p:nvPicPr>
          <p:cNvPr id="5" name="Picture 3" descr="E:\0000000我图PPT\00001PNG素材\01党委政府\小鸟4646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10738480" y="157515"/>
            <a:ext cx="1037000" cy="78395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userDrawn="1"/>
        </p:nvCxnSpPr>
        <p:spPr>
          <a:xfrm>
            <a:off x="969235" y="813583"/>
            <a:ext cx="9083040" cy="31840"/>
          </a:xfrm>
          <a:prstGeom prst="line">
            <a:avLst/>
          </a:prstGeom>
          <a:noFill/>
          <a:ln w="6350" cap="flat" cmpd="sng" algn="ctr">
            <a:solidFill>
              <a:srgbClr val="C00000"/>
            </a:solidFill>
            <a:prstDash val="solid"/>
            <a:miter lim="800000"/>
          </a:ln>
          <a:effectLst/>
        </p:spPr>
      </p:cxn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456" y="157515"/>
            <a:ext cx="823090" cy="823090"/>
          </a:xfrm>
          <a:prstGeom prst="rect">
            <a:avLst/>
          </a:prstGeom>
        </p:spPr>
      </p:pic>
    </p:spTree>
    <p:extLst>
      <p:ext uri="{BB962C8B-B14F-4D97-AF65-F5344CB8AC3E}">
        <p14:creationId xmlns:p14="http://schemas.microsoft.com/office/powerpoint/2010/main" val="389373505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userDrawn="1"/>
        </p:nvSpPr>
        <p:spPr>
          <a:xfrm>
            <a:off x="969235" y="257103"/>
            <a:ext cx="7731690" cy="584775"/>
          </a:xfrm>
          <a:prstGeom prst="rect">
            <a:avLst/>
          </a:prstGeom>
          <a:noFill/>
        </p:spPr>
        <p:txBody>
          <a:bodyPr wrap="square" rtlCol="0">
            <a:spAutoFit/>
          </a:bodyPr>
          <a:lstStyle/>
          <a:p>
            <a:r>
              <a:rPr lang="zh-CN" altLang="en-US" sz="3200" b="1" dirty="0">
                <a:solidFill>
                  <a:srgbClr val="C00000"/>
                </a:solidFill>
                <a:latin typeface="思源黑体 CN Heavy" panose="020B0A00000000000000" pitchFamily="34" charset="-122"/>
                <a:ea typeface="思源黑体 CN Heavy" panose="020B0A00000000000000" pitchFamily="34" charset="-122"/>
              </a:rPr>
              <a:t>防疫一线是检验干部的“试金石”</a:t>
            </a:r>
          </a:p>
        </p:txBody>
      </p:sp>
      <p:pic>
        <p:nvPicPr>
          <p:cNvPr id="5" name="Picture 3" descr="E:\0000000我图PPT\00001PNG素材\01党委政府\小鸟4646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10738480" y="157515"/>
            <a:ext cx="1037000" cy="78395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userDrawn="1"/>
        </p:nvCxnSpPr>
        <p:spPr>
          <a:xfrm>
            <a:off x="969235" y="813583"/>
            <a:ext cx="9083040" cy="31840"/>
          </a:xfrm>
          <a:prstGeom prst="line">
            <a:avLst/>
          </a:prstGeom>
          <a:noFill/>
          <a:ln w="6350" cap="flat" cmpd="sng" algn="ctr">
            <a:solidFill>
              <a:srgbClr val="C00000"/>
            </a:solidFill>
            <a:prstDash val="solid"/>
            <a:miter lim="800000"/>
          </a:ln>
          <a:effectLst/>
        </p:spPr>
      </p:cxn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456" y="157515"/>
            <a:ext cx="823090" cy="823090"/>
          </a:xfrm>
          <a:prstGeom prst="rect">
            <a:avLst/>
          </a:prstGeom>
        </p:spPr>
      </p:pic>
    </p:spTree>
    <p:extLst>
      <p:ext uri="{BB962C8B-B14F-4D97-AF65-F5344CB8AC3E}">
        <p14:creationId xmlns:p14="http://schemas.microsoft.com/office/powerpoint/2010/main" val="384863681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userDrawn="1"/>
        </p:nvSpPr>
        <p:spPr>
          <a:xfrm>
            <a:off x="969235" y="260648"/>
            <a:ext cx="7731690" cy="584775"/>
          </a:xfrm>
          <a:prstGeom prst="rect">
            <a:avLst/>
          </a:prstGeom>
          <a:noFill/>
        </p:spPr>
        <p:txBody>
          <a:bodyPr wrap="square" rtlCol="0">
            <a:spAutoFit/>
          </a:bodyPr>
          <a:lstStyle/>
          <a:p>
            <a:r>
              <a:rPr lang="zh-CN" altLang="en-US" sz="3200" b="1" dirty="0">
                <a:solidFill>
                  <a:srgbClr val="C00000"/>
                </a:solidFill>
                <a:latin typeface="思源黑体 CN Heavy" panose="020B0A00000000000000" pitchFamily="34" charset="-122"/>
                <a:ea typeface="思源黑体 CN Heavy" panose="020B0A00000000000000" pitchFamily="34" charset="-122"/>
              </a:rPr>
              <a:t>疫情防控工作</a:t>
            </a:r>
          </a:p>
        </p:txBody>
      </p:sp>
      <p:pic>
        <p:nvPicPr>
          <p:cNvPr id="5" name="Picture 3" descr="E:\0000000我图PPT\00001PNG素材\01党委政府\小鸟4646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10738480" y="157515"/>
            <a:ext cx="1037000" cy="78395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userDrawn="1"/>
        </p:nvCxnSpPr>
        <p:spPr>
          <a:xfrm>
            <a:off x="969235" y="813583"/>
            <a:ext cx="9083040" cy="31840"/>
          </a:xfrm>
          <a:prstGeom prst="line">
            <a:avLst/>
          </a:prstGeom>
          <a:noFill/>
          <a:ln w="6350" cap="flat" cmpd="sng" algn="ctr">
            <a:solidFill>
              <a:srgbClr val="C00000"/>
            </a:solidFill>
            <a:prstDash val="solid"/>
            <a:miter lim="800000"/>
          </a:ln>
          <a:effectLst/>
        </p:spPr>
      </p:cxn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456" y="157515"/>
            <a:ext cx="823090" cy="823090"/>
          </a:xfrm>
          <a:prstGeom prst="rect">
            <a:avLst/>
          </a:prstGeom>
        </p:spPr>
      </p:pic>
    </p:spTree>
    <p:extLst>
      <p:ext uri="{BB962C8B-B14F-4D97-AF65-F5344CB8AC3E}">
        <p14:creationId xmlns:p14="http://schemas.microsoft.com/office/powerpoint/2010/main" val="42323125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userDrawn="1"/>
        </p:nvSpPr>
        <p:spPr>
          <a:xfrm>
            <a:off x="969235" y="276672"/>
            <a:ext cx="7731690" cy="584775"/>
          </a:xfrm>
          <a:prstGeom prst="rect">
            <a:avLst/>
          </a:prstGeom>
          <a:noFill/>
        </p:spPr>
        <p:txBody>
          <a:bodyPr wrap="square" rtlCol="0">
            <a:spAutoFit/>
          </a:bodyPr>
          <a:lstStyle/>
          <a:p>
            <a:r>
              <a:rPr lang="zh-CN" altLang="en-US" sz="3200" b="1" dirty="0">
                <a:solidFill>
                  <a:srgbClr val="C00000"/>
                </a:solidFill>
                <a:latin typeface="思源黑体 CN Heavy" panose="020B0A00000000000000" pitchFamily="34" charset="-122"/>
                <a:ea typeface="思源黑体 CN Heavy" panose="020B0A00000000000000" pitchFamily="34" charset="-122"/>
              </a:rPr>
              <a:t>守初心担使命 打赢疫情防控狙击战</a:t>
            </a:r>
          </a:p>
        </p:txBody>
      </p:sp>
      <p:pic>
        <p:nvPicPr>
          <p:cNvPr id="5" name="Picture 3" descr="E:\0000000我图PPT\00001PNG素材\01党委政府\小鸟4646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10738480" y="157515"/>
            <a:ext cx="1037000" cy="78395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userDrawn="1"/>
        </p:nvCxnSpPr>
        <p:spPr>
          <a:xfrm>
            <a:off x="969235" y="813583"/>
            <a:ext cx="9083040" cy="31840"/>
          </a:xfrm>
          <a:prstGeom prst="line">
            <a:avLst/>
          </a:prstGeom>
          <a:noFill/>
          <a:ln w="6350" cap="flat" cmpd="sng" algn="ctr">
            <a:solidFill>
              <a:srgbClr val="C00000"/>
            </a:solidFill>
            <a:prstDash val="solid"/>
            <a:miter lim="800000"/>
          </a:ln>
          <a:effectLst/>
        </p:spPr>
      </p:cxn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456" y="157515"/>
            <a:ext cx="823090" cy="823090"/>
          </a:xfrm>
          <a:prstGeom prst="rect">
            <a:avLst/>
          </a:prstGeom>
        </p:spPr>
      </p:pic>
    </p:spTree>
    <p:extLst>
      <p:ext uri="{BB962C8B-B14F-4D97-AF65-F5344CB8AC3E}">
        <p14:creationId xmlns:p14="http://schemas.microsoft.com/office/powerpoint/2010/main" val="129443202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3858359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3" descr="E:\0000000我图PPT\00001PNG素材\01党委政府\小鸟4646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10738480" y="157515"/>
            <a:ext cx="1037000" cy="78395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userDrawn="1"/>
        </p:nvCxnSpPr>
        <p:spPr>
          <a:xfrm>
            <a:off x="898750" y="772308"/>
            <a:ext cx="9083040" cy="31840"/>
          </a:xfrm>
          <a:prstGeom prst="line">
            <a:avLst/>
          </a:prstGeom>
          <a:noFill/>
          <a:ln w="6350" cap="flat" cmpd="sng" algn="ctr">
            <a:solidFill>
              <a:srgbClr val="C00000"/>
            </a:solidFill>
            <a:prstDash val="solid"/>
            <a:miter lim="800000"/>
          </a:ln>
          <a:effectLst/>
        </p:spPr>
      </p:cxn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456" y="157515"/>
            <a:ext cx="823090" cy="823090"/>
          </a:xfrm>
          <a:prstGeom prst="rect">
            <a:avLst/>
          </a:prstGeom>
        </p:spPr>
      </p:pic>
      <p:sp>
        <p:nvSpPr>
          <p:cNvPr id="2" name="文本框 1"/>
          <p:cNvSpPr txBox="1"/>
          <p:nvPr userDrawn="1"/>
        </p:nvSpPr>
        <p:spPr>
          <a:xfrm>
            <a:off x="898525" y="156845"/>
            <a:ext cx="7508875" cy="645160"/>
          </a:xfrm>
          <a:prstGeom prst="rect">
            <a:avLst/>
          </a:prstGeom>
          <a:noFill/>
        </p:spPr>
        <p:txBody>
          <a:bodyPr wrap="square" rtlCol="0">
            <a:spAutoFit/>
          </a:bodyPr>
          <a:lstStyle/>
          <a:p>
            <a:r>
              <a:rPr lang="zh-CN" altLang="en-US" sz="3600">
                <a:solidFill>
                  <a:srgbClr val="F9201D"/>
                </a:solidFill>
                <a:uFillTx/>
                <a:latin typeface="华文仿宋" panose="02010600040101010101" charset="-122"/>
                <a:ea typeface="华文仿宋" panose="02010600040101010101" charset="-122"/>
                <a:sym typeface="+mn-ea"/>
              </a:rPr>
              <a:t>凝心聚力打赢脱贫攻坚战</a:t>
            </a:r>
            <a:endParaRPr lang="zh-CN" altLang="en-US" sz="3600">
              <a:latin typeface="华文仿宋" panose="02010600040101010101" charset="-122"/>
              <a:ea typeface="华文仿宋" panose="02010600040101010101" charset="-122"/>
            </a:endParaRPr>
          </a:p>
        </p:txBody>
      </p:sp>
    </p:spTree>
    <p:extLst>
      <p:ext uri="{BB962C8B-B14F-4D97-AF65-F5344CB8AC3E}">
        <p14:creationId xmlns:p14="http://schemas.microsoft.com/office/powerpoint/2010/main" val="147541772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9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3" descr="E:\0000000我图PPT\00001PNG素材\01党委政府\小鸟4646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10738480" y="157515"/>
            <a:ext cx="1037000" cy="78395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userDrawn="1"/>
        </p:nvCxnSpPr>
        <p:spPr>
          <a:xfrm>
            <a:off x="978760" y="813583"/>
            <a:ext cx="9083040" cy="31840"/>
          </a:xfrm>
          <a:prstGeom prst="line">
            <a:avLst/>
          </a:prstGeom>
          <a:noFill/>
          <a:ln w="6350" cap="flat" cmpd="sng" algn="ctr">
            <a:solidFill>
              <a:srgbClr val="C00000"/>
            </a:solidFill>
            <a:prstDash val="solid"/>
            <a:miter lim="800000"/>
          </a:ln>
          <a:effectLst/>
        </p:spPr>
      </p:cxn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456" y="157515"/>
            <a:ext cx="823090" cy="823090"/>
          </a:xfrm>
          <a:prstGeom prst="rect">
            <a:avLst/>
          </a:prstGeom>
        </p:spPr>
      </p:pic>
      <p:sp>
        <p:nvSpPr>
          <p:cNvPr id="9" name="文本框 8"/>
          <p:cNvSpPr txBox="1"/>
          <p:nvPr userDrawn="1"/>
        </p:nvSpPr>
        <p:spPr>
          <a:xfrm>
            <a:off x="978535" y="229870"/>
            <a:ext cx="6941820" cy="645160"/>
          </a:xfrm>
          <a:prstGeom prst="rect">
            <a:avLst/>
          </a:prstGeom>
          <a:noFill/>
        </p:spPr>
        <p:txBody>
          <a:bodyPr wrap="square" rtlCol="0">
            <a:spAutoFit/>
          </a:bodyPr>
          <a:lstStyle/>
          <a:p>
            <a:r>
              <a:rPr lang="zh-CN" altLang="en-US" sz="3600">
                <a:solidFill>
                  <a:srgbClr val="F9201D"/>
                </a:solidFill>
                <a:uFillTx/>
                <a:latin typeface="华文仿宋" panose="02010600040101010101" charset="-122"/>
                <a:ea typeface="华文仿宋" panose="02010600040101010101" charset="-122"/>
              </a:rPr>
              <a:t>凝心聚力打赢脱贫攻坚战</a:t>
            </a:r>
          </a:p>
        </p:txBody>
      </p:sp>
    </p:spTree>
    <p:extLst>
      <p:ext uri="{BB962C8B-B14F-4D97-AF65-F5344CB8AC3E}">
        <p14:creationId xmlns:p14="http://schemas.microsoft.com/office/powerpoint/2010/main" val="122015978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userDrawn="1"/>
        </p:nvSpPr>
        <p:spPr>
          <a:xfrm>
            <a:off x="897890" y="196215"/>
            <a:ext cx="8874760" cy="645160"/>
          </a:xfrm>
          <a:prstGeom prst="rect">
            <a:avLst/>
          </a:prstGeom>
          <a:noFill/>
        </p:spPr>
        <p:txBody>
          <a:bodyPr wrap="square" rtlCol="0">
            <a:spAutoFit/>
            <a:scene3d>
              <a:camera prst="orthographicFront"/>
              <a:lightRig rig="threePt" dir="t"/>
            </a:scene3d>
          </a:bodyPr>
          <a:lstStyle/>
          <a:p>
            <a:r>
              <a:rPr lang="zh-CN" altLang="en-US" sz="3600">
                <a:solidFill>
                  <a:srgbClr val="F9201D"/>
                </a:solidFill>
                <a:uFillTx/>
                <a:latin typeface="华文仿宋" panose="02010600040101010101" charset="-122"/>
                <a:ea typeface="华文仿宋" panose="02010600040101010101" charset="-122"/>
                <a:sym typeface="+mn-ea"/>
              </a:rPr>
              <a:t>凝心聚力打赢脱贫攻坚战</a:t>
            </a:r>
            <a:endParaRPr lang="zh-CN" altLang="en-US" sz="3600" b="1" dirty="0">
              <a:ln w="22225">
                <a:solidFill>
                  <a:schemeClr val="accent2"/>
                </a:solidFill>
                <a:prstDash val="solid"/>
              </a:ln>
              <a:solidFill>
                <a:srgbClr val="F9201D"/>
              </a:solidFill>
              <a:effectLst/>
              <a:uFillTx/>
              <a:latin typeface="华文仿宋" panose="02010600040101010101" charset="-122"/>
              <a:ea typeface="华文仿宋" panose="02010600040101010101" charset="-122"/>
              <a:sym typeface="+mn-ea"/>
            </a:endParaRPr>
          </a:p>
        </p:txBody>
      </p:sp>
      <p:pic>
        <p:nvPicPr>
          <p:cNvPr id="5" name="Picture 3" descr="E:\0000000我图PPT\00001PNG素材\01党委政府\小鸟4646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10738480" y="157515"/>
            <a:ext cx="1037000" cy="78395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userDrawn="1"/>
        </p:nvCxnSpPr>
        <p:spPr>
          <a:xfrm>
            <a:off x="969235" y="813583"/>
            <a:ext cx="9083040" cy="31840"/>
          </a:xfrm>
          <a:prstGeom prst="line">
            <a:avLst/>
          </a:prstGeom>
          <a:noFill/>
          <a:ln w="6350" cap="flat" cmpd="sng" algn="ctr">
            <a:solidFill>
              <a:srgbClr val="C00000"/>
            </a:solidFill>
            <a:prstDash val="solid"/>
            <a:miter lim="800000"/>
          </a:ln>
          <a:effectLst/>
        </p:spPr>
      </p:cxn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456" y="157515"/>
            <a:ext cx="823090" cy="823090"/>
          </a:xfrm>
          <a:prstGeom prst="rect">
            <a:avLst/>
          </a:prstGeom>
        </p:spPr>
      </p:pic>
    </p:spTree>
    <p:extLst>
      <p:ext uri="{BB962C8B-B14F-4D97-AF65-F5344CB8AC3E}">
        <p14:creationId xmlns:p14="http://schemas.microsoft.com/office/powerpoint/2010/main" val="337707442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3" descr="E:\0000000我图PPT\00001PNG素材\01党委政府\小鸟4646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10738480" y="157515"/>
            <a:ext cx="1037000" cy="78395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userDrawn="1"/>
        </p:nvCxnSpPr>
        <p:spPr>
          <a:xfrm>
            <a:off x="969235" y="813583"/>
            <a:ext cx="9083040" cy="31840"/>
          </a:xfrm>
          <a:prstGeom prst="line">
            <a:avLst/>
          </a:prstGeom>
          <a:noFill/>
          <a:ln w="6350" cap="flat" cmpd="sng" algn="ctr">
            <a:solidFill>
              <a:srgbClr val="C00000"/>
            </a:solidFill>
            <a:prstDash val="solid"/>
            <a:miter lim="800000"/>
          </a:ln>
          <a:effectLst/>
        </p:spPr>
      </p:cxn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456" y="157515"/>
            <a:ext cx="823090" cy="823090"/>
          </a:xfrm>
          <a:prstGeom prst="rect">
            <a:avLst/>
          </a:prstGeom>
        </p:spPr>
      </p:pic>
      <p:sp>
        <p:nvSpPr>
          <p:cNvPr id="2" name="文本框 1"/>
          <p:cNvSpPr txBox="1"/>
          <p:nvPr userDrawn="1"/>
        </p:nvSpPr>
        <p:spPr>
          <a:xfrm>
            <a:off x="1043940" y="157480"/>
            <a:ext cx="7439660" cy="645160"/>
          </a:xfrm>
          <a:prstGeom prst="rect">
            <a:avLst/>
          </a:prstGeom>
          <a:noFill/>
        </p:spPr>
        <p:txBody>
          <a:bodyPr wrap="square" rtlCol="0">
            <a:spAutoFit/>
          </a:bodyPr>
          <a:lstStyle/>
          <a:p>
            <a:r>
              <a:rPr lang="zh-CN" altLang="en-US" sz="3600">
                <a:solidFill>
                  <a:srgbClr val="F9201D"/>
                </a:solidFill>
                <a:uFillTx/>
                <a:latin typeface="华文仿宋" panose="02010600040101010101" charset="-122"/>
                <a:ea typeface="华文仿宋" panose="02010600040101010101" charset="-122"/>
                <a:sym typeface="+mn-ea"/>
              </a:rPr>
              <a:t>凝心聚力打赢脱贫攻坚战</a:t>
            </a:r>
            <a:endParaRPr lang="zh-CN" altLang="en-US" sz="3600">
              <a:latin typeface="华文仿宋" panose="02010600040101010101" charset="-122"/>
              <a:ea typeface="华文仿宋" panose="02010600040101010101" charset="-122"/>
            </a:endParaRPr>
          </a:p>
        </p:txBody>
      </p:sp>
    </p:spTree>
    <p:extLst>
      <p:ext uri="{BB962C8B-B14F-4D97-AF65-F5344CB8AC3E}">
        <p14:creationId xmlns:p14="http://schemas.microsoft.com/office/powerpoint/2010/main" val="125011611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3" descr="E:\0000000我图PPT\00001PNG素材\01党委政府\小鸟4646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10738480" y="157515"/>
            <a:ext cx="1037000" cy="78395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userDrawn="1"/>
        </p:nvCxnSpPr>
        <p:spPr>
          <a:xfrm>
            <a:off x="969235" y="813583"/>
            <a:ext cx="9083040" cy="31840"/>
          </a:xfrm>
          <a:prstGeom prst="line">
            <a:avLst/>
          </a:prstGeom>
          <a:noFill/>
          <a:ln w="6350" cap="flat" cmpd="sng" algn="ctr">
            <a:solidFill>
              <a:srgbClr val="C00000"/>
            </a:solidFill>
            <a:prstDash val="solid"/>
            <a:miter lim="800000"/>
          </a:ln>
          <a:effectLst/>
        </p:spPr>
      </p:cxn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456" y="157515"/>
            <a:ext cx="823090" cy="823090"/>
          </a:xfrm>
          <a:prstGeom prst="rect">
            <a:avLst/>
          </a:prstGeom>
        </p:spPr>
      </p:pic>
      <p:sp>
        <p:nvSpPr>
          <p:cNvPr id="2" name="文本框 1"/>
          <p:cNvSpPr txBox="1"/>
          <p:nvPr userDrawn="1"/>
        </p:nvSpPr>
        <p:spPr>
          <a:xfrm>
            <a:off x="1072515" y="157480"/>
            <a:ext cx="6226175" cy="645160"/>
          </a:xfrm>
          <a:prstGeom prst="rect">
            <a:avLst/>
          </a:prstGeom>
          <a:noFill/>
        </p:spPr>
        <p:txBody>
          <a:bodyPr wrap="square" rtlCol="0">
            <a:spAutoFit/>
          </a:bodyPr>
          <a:lstStyle/>
          <a:p>
            <a:r>
              <a:rPr lang="zh-CN" altLang="en-US" sz="3600">
                <a:solidFill>
                  <a:srgbClr val="F9201D"/>
                </a:solidFill>
                <a:uFillTx/>
                <a:latin typeface="华文仿宋" panose="02010600040101010101" charset="-122"/>
                <a:ea typeface="华文仿宋" panose="02010600040101010101" charset="-122"/>
                <a:sym typeface="+mn-ea"/>
              </a:rPr>
              <a:t>凝心聚力打赢脱贫攻坚战</a:t>
            </a:r>
          </a:p>
        </p:txBody>
      </p:sp>
    </p:spTree>
    <p:extLst>
      <p:ext uri="{BB962C8B-B14F-4D97-AF65-F5344CB8AC3E}">
        <p14:creationId xmlns:p14="http://schemas.microsoft.com/office/powerpoint/2010/main" val="42911764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A37975-6AF7-4301-9DC5-87C074AA59D1}" type="datetimeFigureOut">
              <a:rPr lang="zh-CN" altLang="en-US" smtClean="0">
                <a:solidFill>
                  <a:prstClr val="black">
                    <a:tint val="75000"/>
                  </a:prstClr>
                </a:solidFill>
              </a:rPr>
              <a:t>2020/4/20</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D27987A4-0198-42B4-AAAE-EDBADA4485A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33015998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62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104862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4862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104862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62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59144278"/>
      </p:ext>
    </p:extLst>
  </p:cSld>
  <p:clrMapOvr>
    <a:masterClrMapping/>
  </p:clrMapOvr>
  <p:transition spd="slow" advTm="300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636"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1048637"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38"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1048639"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640"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99045518"/>
      </p:ext>
    </p:extLst>
  </p:cSld>
  <p:clrMapOvr>
    <a:masterClrMapping/>
  </p:clrMapOvr>
  <p:transition spd="slow" advTm="3000"/>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614"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1048615"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048616"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1048617"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618"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54715392"/>
      </p:ext>
    </p:extLst>
  </p:cSld>
  <p:clrMapOvr>
    <a:masterClrMapping/>
  </p:clrMapOvr>
  <p:transition spd="slow" advTm="3000"/>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65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104865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5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5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104865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65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57386672"/>
      </p:ext>
    </p:extLst>
  </p:cSld>
  <p:clrMapOvr>
    <a:masterClrMapping/>
  </p:clrMapOvr>
  <p:transition spd="slow" advTm="300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658"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659"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660"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61"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662"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63" name="日期占位符 6"/>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1048664"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665" name="灯片编号占位符 8"/>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994132759"/>
      </p:ext>
    </p:extLst>
  </p:cSld>
  <p:clrMapOvr>
    <a:masterClrMapping/>
  </p:clrMapOvr>
  <p:transition spd="slow" advTm="300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627"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1048628" name="日期占位符 2"/>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1048629"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630" name="灯片编号占位符 4"/>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40670674"/>
      </p:ext>
    </p:extLst>
  </p:cSld>
  <p:clrMapOvr>
    <a:masterClrMapping/>
  </p:clrMapOvr>
  <p:transition spd="slow" advTm="3000"/>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76" name="日期占位符 1"/>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1048577"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578" name="灯片编号占位符 3"/>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957465669"/>
      </p:ext>
    </p:extLst>
  </p:cSld>
  <p:clrMapOvr>
    <a:masterClrMapping/>
  </p:clrMapOvr>
  <p:transition spd="slow" advTm="3000"/>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666"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1048667"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68"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8669"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1048670"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671"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971848997"/>
      </p:ext>
    </p:extLst>
  </p:cSld>
  <p:clrMapOvr>
    <a:masterClrMapping/>
  </p:clrMapOvr>
  <p:transition spd="slow" advTm="3000"/>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641"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1048642"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643"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8644"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1048645"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646"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08009967"/>
      </p:ext>
    </p:extLst>
  </p:cSld>
  <p:clrMapOvr>
    <a:masterClrMapping/>
  </p:clrMapOvr>
  <p:transition spd="slow" advTm="300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647"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1048648"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49"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1048650"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651"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4805303"/>
      </p:ext>
    </p:extLst>
  </p:cSld>
  <p:clrMapOvr>
    <a:masterClrMapping/>
  </p:clrMapOvr>
  <p:transition spd="slow" advTm="300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1048631"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1048632"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33"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1048634"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635"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833012227"/>
      </p:ext>
    </p:extLst>
  </p:cSld>
  <p:clrMapOvr>
    <a:masterClrMapping/>
  </p:clrMapOvr>
  <p:transition spd="slow" advTm="300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标题和内容">
    <p:bg>
      <p:bgPr>
        <a:solidFill>
          <a:schemeClr val="bg1"/>
        </a:solidFill>
        <a:effectLst/>
      </p:bgPr>
    </p:bg>
    <p:spTree>
      <p:nvGrpSpPr>
        <p:cNvPr id="1" name=""/>
        <p:cNvGrpSpPr/>
        <p:nvPr/>
      </p:nvGrpSpPr>
      <p:grpSpPr>
        <a:xfrm>
          <a:off x="0" y="0"/>
          <a:ext cx="0" cy="0"/>
          <a:chOff x="0" y="0"/>
          <a:chExt cx="0" cy="0"/>
        </a:xfrm>
      </p:grpSpPr>
      <p:sp>
        <p:nvSpPr>
          <p:cNvPr id="6" name="文本框 2"/>
          <p:cNvSpPr txBox="1">
            <a:spLocks noChangeArrowheads="1"/>
          </p:cNvSpPr>
          <p:nvPr userDrawn="1"/>
        </p:nvSpPr>
        <p:spPr bwMode="auto">
          <a:xfrm>
            <a:off x="523382" y="0"/>
            <a:ext cx="315349" cy="1107739"/>
          </a:xfrm>
          <a:prstGeom prst="rect">
            <a:avLst/>
          </a:prstGeom>
          <a:noFill/>
          <a:ln w="9525">
            <a:noFill/>
            <a:miter lim="800000"/>
            <a:headEnd/>
            <a:tailEnd/>
          </a:ln>
        </p:spPr>
        <p:txBody>
          <a:bodyPr>
            <a:spAutoFit/>
          </a:bodyPr>
          <a:lstStyle/>
          <a:p>
            <a:r>
              <a:rPr lang="en-US" altLang="zh-CN" sz="6599" dirty="0">
                <a:solidFill>
                  <a:srgbClr val="C00000"/>
                </a:solidFill>
                <a:latin typeface="Impact" pitchFamily="34" charset="0"/>
              </a:rPr>
              <a:t>2</a:t>
            </a:r>
            <a:endParaRPr lang="zh-CN" altLang="en-US" sz="6599" dirty="0">
              <a:solidFill>
                <a:srgbClr val="C00000"/>
              </a:solidFill>
              <a:latin typeface="Impact" pitchFamily="34" charset="0"/>
            </a:endParaRPr>
          </a:p>
        </p:txBody>
      </p:sp>
      <p:sp>
        <p:nvSpPr>
          <p:cNvPr id="9" name="矩形 8"/>
          <p:cNvSpPr/>
          <p:nvPr userDrawn="1"/>
        </p:nvSpPr>
        <p:spPr>
          <a:xfrm>
            <a:off x="1126801" y="765321"/>
            <a:ext cx="11076425" cy="890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0" tIns="60934" rIns="121870" bIns="60934" anchor="ctr"/>
          <a:lstStyle/>
          <a:p>
            <a:pPr algn="ctr" fontAlgn="auto">
              <a:spcBef>
                <a:spcPts val="0"/>
              </a:spcBef>
              <a:spcAft>
                <a:spcPts val="0"/>
              </a:spcAft>
              <a:defRPr/>
            </a:pPr>
            <a:endParaRPr lang="zh-CN" altLang="en-US" sz="1800"/>
          </a:p>
        </p:txBody>
      </p:sp>
      <p:sp>
        <p:nvSpPr>
          <p:cNvPr id="10" name="矩形 9"/>
          <p:cNvSpPr/>
          <p:nvPr userDrawn="1"/>
        </p:nvSpPr>
        <p:spPr>
          <a:xfrm>
            <a:off x="-23323" y="768215"/>
            <a:ext cx="524606" cy="890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0" tIns="60934" rIns="121870" bIns="60934" anchor="ctr"/>
          <a:lstStyle/>
          <a:p>
            <a:pPr algn="ctr" fontAlgn="auto">
              <a:spcBef>
                <a:spcPts val="0"/>
              </a:spcBef>
              <a:spcAft>
                <a:spcPts val="0"/>
              </a:spcAft>
              <a:defRPr/>
            </a:pPr>
            <a:endParaRPr lang="zh-CN" altLang="en-US" sz="1800"/>
          </a:p>
        </p:txBody>
      </p:sp>
    </p:spTree>
    <p:extLst>
      <p:ext uri="{BB962C8B-B14F-4D97-AF65-F5344CB8AC3E}">
        <p14:creationId xmlns:p14="http://schemas.microsoft.com/office/powerpoint/2010/main" val="30501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362">
                                          <p:stCondLst>
                                            <p:cond delay="0"/>
                                          </p:stCondLst>
                                        </p:cTn>
                                        <p:tgtEl>
                                          <p:spTgt spid="6"/>
                                        </p:tgtEl>
                                      </p:cBhvr>
                                    </p:animEffect>
                                    <p:anim calcmode="lin" valueType="num">
                                      <p:cBhvr>
                                        <p:cTn id="8" dur="1139"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6"/>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6"/>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6"/>
                                        </p:tgtEl>
                                        <p:attrNameLst>
                                          <p:attrName>ppt_y</p:attrName>
                                        </p:attrNameLst>
                                      </p:cBhvr>
                                      <p:tavLst>
                                        <p:tav tm="0" fmla="#ppt_y-sin(pi*$)/81">
                                          <p:val>
                                            <p:fltVal val="0"/>
                                          </p:val>
                                        </p:tav>
                                        <p:tav tm="100000">
                                          <p:val>
                                            <p:fltVal val="1"/>
                                          </p:val>
                                        </p:tav>
                                      </p:tavLst>
                                    </p:anim>
                                    <p:animScale>
                                      <p:cBhvr>
                                        <p:cTn id="13" dur="16">
                                          <p:stCondLst>
                                            <p:cond delay="406"/>
                                          </p:stCondLst>
                                        </p:cTn>
                                        <p:tgtEl>
                                          <p:spTgt spid="6"/>
                                        </p:tgtEl>
                                      </p:cBhvr>
                                      <p:to x="100000" y="60000"/>
                                    </p:animScale>
                                    <p:animScale>
                                      <p:cBhvr>
                                        <p:cTn id="14" dur="104" decel="50000">
                                          <p:stCondLst>
                                            <p:cond delay="423"/>
                                          </p:stCondLst>
                                        </p:cTn>
                                        <p:tgtEl>
                                          <p:spTgt spid="6"/>
                                        </p:tgtEl>
                                      </p:cBhvr>
                                      <p:to x="100000" y="100000"/>
                                    </p:animScale>
                                    <p:animScale>
                                      <p:cBhvr>
                                        <p:cTn id="15" dur="16">
                                          <p:stCondLst>
                                            <p:cond delay="820"/>
                                          </p:stCondLst>
                                        </p:cTn>
                                        <p:tgtEl>
                                          <p:spTgt spid="6"/>
                                        </p:tgtEl>
                                      </p:cBhvr>
                                      <p:to x="100000" y="80000"/>
                                    </p:animScale>
                                    <p:animScale>
                                      <p:cBhvr>
                                        <p:cTn id="16" dur="104" decel="50000">
                                          <p:stCondLst>
                                            <p:cond delay="836"/>
                                          </p:stCondLst>
                                        </p:cTn>
                                        <p:tgtEl>
                                          <p:spTgt spid="6"/>
                                        </p:tgtEl>
                                      </p:cBhvr>
                                      <p:to x="100000" y="100000"/>
                                    </p:animScale>
                                    <p:animScale>
                                      <p:cBhvr>
                                        <p:cTn id="17" dur="16">
                                          <p:stCondLst>
                                            <p:cond delay="1026"/>
                                          </p:stCondLst>
                                        </p:cTn>
                                        <p:tgtEl>
                                          <p:spTgt spid="6"/>
                                        </p:tgtEl>
                                      </p:cBhvr>
                                      <p:to x="100000" y="90000"/>
                                    </p:animScale>
                                    <p:animScale>
                                      <p:cBhvr>
                                        <p:cTn id="18" dur="104" decel="50000">
                                          <p:stCondLst>
                                            <p:cond delay="1042"/>
                                          </p:stCondLst>
                                        </p:cTn>
                                        <p:tgtEl>
                                          <p:spTgt spid="6"/>
                                        </p:tgtEl>
                                      </p:cBhvr>
                                      <p:to x="100000" y="100000"/>
                                    </p:animScale>
                                    <p:animScale>
                                      <p:cBhvr>
                                        <p:cTn id="19" dur="16">
                                          <p:stCondLst>
                                            <p:cond delay="1130"/>
                                          </p:stCondLst>
                                        </p:cTn>
                                        <p:tgtEl>
                                          <p:spTgt spid="6"/>
                                        </p:tgtEl>
                                      </p:cBhvr>
                                      <p:to x="100000" y="95000"/>
                                    </p:animScale>
                                    <p:animScale>
                                      <p:cBhvr>
                                        <p:cTn id="20" dur="104" decel="50000">
                                          <p:stCondLst>
                                            <p:cond delay="1146"/>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3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620" name="文本框 9"/>
          <p:cNvSpPr txBox="1"/>
          <p:nvPr userDrawn="1"/>
        </p:nvSpPr>
        <p:spPr>
          <a:xfrm>
            <a:off x="1040293" y="276672"/>
            <a:ext cx="7731690" cy="584775"/>
          </a:xfrm>
          <a:prstGeom prst="rect">
            <a:avLst/>
          </a:prstGeom>
          <a:noFill/>
        </p:spPr>
        <p:txBody>
          <a:bodyPr wrap="square" rtlCol="0">
            <a:spAutoFit/>
          </a:bodyPr>
          <a:lstStyle/>
          <a:p>
            <a:r>
              <a:rPr lang="zh-CN" altLang="en-US" sz="3200" b="1" dirty="0">
                <a:solidFill>
                  <a:srgbClr val="C00000"/>
                </a:solidFill>
                <a:latin typeface="思源黑体 CN Heavy" panose="020B0A00000000000000" pitchFamily="34" charset="-122"/>
                <a:ea typeface="思源黑体 CN Heavy" panose="020B0A00000000000000" pitchFamily="34" charset="-122"/>
              </a:rPr>
              <a:t>总书记就抗击疫情给出“最强攻略”</a:t>
            </a:r>
          </a:p>
        </p:txBody>
      </p:sp>
      <p:pic>
        <p:nvPicPr>
          <p:cNvPr id="2097159" name="Picture 3" descr="E:\0000000我图PPT\00001PNG素材\01党委政府\小鸟46461.png"/>
          <p:cNvPicPr>
            <a:picLocks noChangeAspect="1" noChangeArrowheads="1"/>
          </p:cNvPicPr>
          <p:nvPr userDrawn="1"/>
        </p:nvPicPr>
        <p:blipFill>
          <a:blip r:embed="rId3" cstate="print"/>
          <a:srcRect/>
          <a:stretch>
            <a:fillRect/>
          </a:stretch>
        </p:blipFill>
        <p:spPr bwMode="auto">
          <a:xfrm flipH="1">
            <a:off x="10738480" y="157515"/>
            <a:ext cx="1037000" cy="783952"/>
          </a:xfrm>
          <a:prstGeom prst="rect">
            <a:avLst/>
          </a:prstGeom>
          <a:noFill/>
        </p:spPr>
      </p:pic>
      <p:cxnSp>
        <p:nvCxnSpPr>
          <p:cNvPr id="3145731" name="直接连接符 5"/>
          <p:cNvCxnSpPr/>
          <p:nvPr userDrawn="1"/>
        </p:nvCxnSpPr>
        <p:spPr>
          <a:xfrm>
            <a:off x="969235" y="813583"/>
            <a:ext cx="9083040" cy="31840"/>
          </a:xfrm>
          <a:prstGeom prst="line">
            <a:avLst/>
          </a:prstGeom>
          <a:noFill/>
          <a:ln w="6350" cap="flat" cmpd="sng" algn="ctr">
            <a:solidFill>
              <a:srgbClr val="C00000"/>
            </a:solidFill>
            <a:prstDash val="solid"/>
            <a:miter lim="800000"/>
          </a:ln>
          <a:effectLst/>
        </p:spPr>
      </p:cxnSp>
      <p:pic>
        <p:nvPicPr>
          <p:cNvPr id="2097160" name="图片 6"/>
          <p:cNvPicPr>
            <a:picLocks noChangeAspect="1"/>
          </p:cNvPicPr>
          <p:nvPr userDrawn="1"/>
        </p:nvPicPr>
        <p:blipFill>
          <a:blip r:embed="rId4" cstate="print"/>
          <a:stretch>
            <a:fillRect/>
          </a:stretch>
        </p:blipFill>
        <p:spPr>
          <a:xfrm>
            <a:off x="75456" y="157515"/>
            <a:ext cx="823090" cy="823090"/>
          </a:xfrm>
          <a:prstGeom prst="rect">
            <a:avLst/>
          </a:prstGeom>
        </p:spPr>
      </p:pic>
    </p:spTree>
    <p:extLst>
      <p:ext uri="{BB962C8B-B14F-4D97-AF65-F5344CB8AC3E}">
        <p14:creationId xmlns:p14="http://schemas.microsoft.com/office/powerpoint/2010/main" val="4012459078"/>
      </p:ext>
    </p:extLst>
  </p:cSld>
  <p:clrMapOvr>
    <a:masterClrMapping/>
  </p:clrMapOvr>
  <p:transition spd="slow" advTm="300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9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619" name="文本框 9"/>
          <p:cNvSpPr txBox="1"/>
          <p:nvPr userDrawn="1"/>
        </p:nvSpPr>
        <p:spPr>
          <a:xfrm>
            <a:off x="969235" y="260648"/>
            <a:ext cx="7731690" cy="584775"/>
          </a:xfrm>
          <a:prstGeom prst="rect">
            <a:avLst/>
          </a:prstGeom>
          <a:noFill/>
        </p:spPr>
        <p:txBody>
          <a:bodyPr wrap="square" rtlCol="0">
            <a:spAutoFit/>
          </a:bodyPr>
          <a:lstStyle/>
          <a:p>
            <a:r>
              <a:rPr lang="zh-CN" altLang="en-US" sz="3200" b="1" dirty="0">
                <a:solidFill>
                  <a:srgbClr val="C00000"/>
                </a:solidFill>
                <a:latin typeface="思源黑体 CN Heavy" panose="020B0A00000000000000" pitchFamily="34" charset="-122"/>
                <a:ea typeface="思源黑体 CN Heavy" panose="020B0A00000000000000" pitchFamily="34" charset="-122"/>
              </a:rPr>
              <a:t>什么是新型肺炎</a:t>
            </a:r>
          </a:p>
        </p:txBody>
      </p:sp>
      <p:pic>
        <p:nvPicPr>
          <p:cNvPr id="2097157" name="Picture 3" descr="E:\0000000我图PPT\00001PNG素材\01党委政府\小鸟46461.png"/>
          <p:cNvPicPr>
            <a:picLocks noChangeAspect="1" noChangeArrowheads="1"/>
          </p:cNvPicPr>
          <p:nvPr userDrawn="1"/>
        </p:nvPicPr>
        <p:blipFill>
          <a:blip r:embed="rId3" cstate="print"/>
          <a:srcRect/>
          <a:stretch>
            <a:fillRect/>
          </a:stretch>
        </p:blipFill>
        <p:spPr bwMode="auto">
          <a:xfrm flipH="1">
            <a:off x="10738480" y="157515"/>
            <a:ext cx="1037000" cy="783952"/>
          </a:xfrm>
          <a:prstGeom prst="rect">
            <a:avLst/>
          </a:prstGeom>
          <a:noFill/>
        </p:spPr>
      </p:pic>
      <p:cxnSp>
        <p:nvCxnSpPr>
          <p:cNvPr id="3145730" name="直接连接符 5"/>
          <p:cNvCxnSpPr/>
          <p:nvPr userDrawn="1"/>
        </p:nvCxnSpPr>
        <p:spPr>
          <a:xfrm>
            <a:off x="969235" y="813583"/>
            <a:ext cx="9083040" cy="31840"/>
          </a:xfrm>
          <a:prstGeom prst="line">
            <a:avLst/>
          </a:prstGeom>
          <a:noFill/>
          <a:ln w="6350" cap="flat" cmpd="sng" algn="ctr">
            <a:solidFill>
              <a:srgbClr val="C00000"/>
            </a:solidFill>
            <a:prstDash val="solid"/>
            <a:miter lim="800000"/>
          </a:ln>
          <a:effectLst/>
        </p:spPr>
      </p:cxnSp>
      <p:pic>
        <p:nvPicPr>
          <p:cNvPr id="2097158" name="图片 6"/>
          <p:cNvPicPr>
            <a:picLocks noChangeAspect="1"/>
          </p:cNvPicPr>
          <p:nvPr userDrawn="1"/>
        </p:nvPicPr>
        <p:blipFill>
          <a:blip r:embed="rId4" cstate="print"/>
          <a:stretch>
            <a:fillRect/>
          </a:stretch>
        </p:blipFill>
        <p:spPr>
          <a:xfrm>
            <a:off x="75456" y="157515"/>
            <a:ext cx="823090" cy="823090"/>
          </a:xfrm>
          <a:prstGeom prst="rect">
            <a:avLst/>
          </a:prstGeom>
        </p:spPr>
      </p:pic>
    </p:spTree>
    <p:extLst>
      <p:ext uri="{BB962C8B-B14F-4D97-AF65-F5344CB8AC3E}">
        <p14:creationId xmlns:p14="http://schemas.microsoft.com/office/powerpoint/2010/main" val="624509618"/>
      </p:ext>
    </p:extLst>
  </p:cSld>
  <p:clrMapOvr>
    <a:masterClrMapping/>
  </p:clrMapOvr>
  <p:transition spd="slow" advTm="300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596" name="文本框 9"/>
          <p:cNvSpPr txBox="1"/>
          <p:nvPr userDrawn="1"/>
        </p:nvSpPr>
        <p:spPr>
          <a:xfrm>
            <a:off x="969235" y="257103"/>
            <a:ext cx="7731690" cy="584775"/>
          </a:xfrm>
          <a:prstGeom prst="rect">
            <a:avLst/>
          </a:prstGeom>
          <a:noFill/>
        </p:spPr>
        <p:txBody>
          <a:bodyPr wrap="square" rtlCol="0">
            <a:spAutoFit/>
          </a:bodyPr>
          <a:lstStyle/>
          <a:p>
            <a:r>
              <a:rPr lang="zh-CN" altLang="en-US" sz="3200" b="1" dirty="0">
                <a:solidFill>
                  <a:srgbClr val="C00000"/>
                </a:solidFill>
                <a:latin typeface="思源黑体 CN Heavy" panose="020B0A00000000000000" pitchFamily="34" charset="-122"/>
                <a:ea typeface="思源黑体 CN Heavy" panose="020B0A00000000000000" pitchFamily="34" charset="-122"/>
              </a:rPr>
              <a:t>防疫一线是检验干部的“试金石”</a:t>
            </a:r>
          </a:p>
        </p:txBody>
      </p:sp>
      <p:pic>
        <p:nvPicPr>
          <p:cNvPr id="2097154" name="Picture 3" descr="E:\0000000我图PPT\00001PNG素材\01党委政府\小鸟46461.png"/>
          <p:cNvPicPr>
            <a:picLocks noChangeAspect="1" noChangeArrowheads="1"/>
          </p:cNvPicPr>
          <p:nvPr userDrawn="1"/>
        </p:nvPicPr>
        <p:blipFill>
          <a:blip r:embed="rId3" cstate="print"/>
          <a:srcRect/>
          <a:stretch>
            <a:fillRect/>
          </a:stretch>
        </p:blipFill>
        <p:spPr bwMode="auto">
          <a:xfrm flipH="1">
            <a:off x="10738480" y="157515"/>
            <a:ext cx="1037000" cy="783952"/>
          </a:xfrm>
          <a:prstGeom prst="rect">
            <a:avLst/>
          </a:prstGeom>
          <a:noFill/>
        </p:spPr>
      </p:pic>
      <p:cxnSp>
        <p:nvCxnSpPr>
          <p:cNvPr id="3145729" name="直接连接符 5"/>
          <p:cNvCxnSpPr/>
          <p:nvPr userDrawn="1"/>
        </p:nvCxnSpPr>
        <p:spPr>
          <a:xfrm>
            <a:off x="969235" y="813583"/>
            <a:ext cx="9083040" cy="31840"/>
          </a:xfrm>
          <a:prstGeom prst="line">
            <a:avLst/>
          </a:prstGeom>
          <a:noFill/>
          <a:ln w="6350" cap="flat" cmpd="sng" algn="ctr">
            <a:solidFill>
              <a:srgbClr val="C00000"/>
            </a:solidFill>
            <a:prstDash val="solid"/>
            <a:miter lim="800000"/>
          </a:ln>
          <a:effectLst/>
        </p:spPr>
      </p:cxnSp>
      <p:pic>
        <p:nvPicPr>
          <p:cNvPr id="2097155" name="图片 6"/>
          <p:cNvPicPr>
            <a:picLocks noChangeAspect="1"/>
          </p:cNvPicPr>
          <p:nvPr userDrawn="1"/>
        </p:nvPicPr>
        <p:blipFill>
          <a:blip r:embed="rId4" cstate="print"/>
          <a:stretch>
            <a:fillRect/>
          </a:stretch>
        </p:blipFill>
        <p:spPr>
          <a:xfrm>
            <a:off x="75456" y="157515"/>
            <a:ext cx="823090" cy="823090"/>
          </a:xfrm>
          <a:prstGeom prst="rect">
            <a:avLst/>
          </a:prstGeom>
        </p:spPr>
      </p:pic>
    </p:spTree>
    <p:extLst>
      <p:ext uri="{BB962C8B-B14F-4D97-AF65-F5344CB8AC3E}">
        <p14:creationId xmlns:p14="http://schemas.microsoft.com/office/powerpoint/2010/main" val="1955259630"/>
      </p:ext>
    </p:extLst>
  </p:cSld>
  <p:clrMapOvr>
    <a:masterClrMapping/>
  </p:clrMapOvr>
  <p:transition spd="slow" advTm="300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587" name="文本框 9"/>
          <p:cNvSpPr txBox="1"/>
          <p:nvPr userDrawn="1"/>
        </p:nvSpPr>
        <p:spPr>
          <a:xfrm>
            <a:off x="969235" y="260648"/>
            <a:ext cx="7731690" cy="584775"/>
          </a:xfrm>
          <a:prstGeom prst="rect">
            <a:avLst/>
          </a:prstGeom>
          <a:noFill/>
        </p:spPr>
        <p:txBody>
          <a:bodyPr wrap="square" rtlCol="0">
            <a:spAutoFit/>
          </a:bodyPr>
          <a:lstStyle/>
          <a:p>
            <a:r>
              <a:rPr lang="zh-CN" altLang="en-US" sz="3200" b="1" dirty="0">
                <a:solidFill>
                  <a:srgbClr val="C00000"/>
                </a:solidFill>
                <a:latin typeface="思源黑体 CN Heavy" panose="020B0A00000000000000" pitchFamily="34" charset="-122"/>
                <a:ea typeface="思源黑体 CN Heavy" panose="020B0A00000000000000" pitchFamily="34" charset="-122"/>
              </a:rPr>
              <a:t>疫情防控工作</a:t>
            </a:r>
          </a:p>
        </p:txBody>
      </p:sp>
      <p:pic>
        <p:nvPicPr>
          <p:cNvPr id="2097152" name="Picture 3" descr="E:\0000000我图PPT\00001PNG素材\01党委政府\小鸟46461.png"/>
          <p:cNvPicPr>
            <a:picLocks noChangeAspect="1" noChangeArrowheads="1"/>
          </p:cNvPicPr>
          <p:nvPr userDrawn="1"/>
        </p:nvPicPr>
        <p:blipFill>
          <a:blip r:embed="rId3" cstate="print"/>
          <a:srcRect/>
          <a:stretch>
            <a:fillRect/>
          </a:stretch>
        </p:blipFill>
        <p:spPr bwMode="auto">
          <a:xfrm flipH="1">
            <a:off x="10738480" y="157515"/>
            <a:ext cx="1037000" cy="783952"/>
          </a:xfrm>
          <a:prstGeom prst="rect">
            <a:avLst/>
          </a:prstGeom>
          <a:noFill/>
        </p:spPr>
      </p:pic>
      <p:cxnSp>
        <p:nvCxnSpPr>
          <p:cNvPr id="3145728" name="直接连接符 5"/>
          <p:cNvCxnSpPr/>
          <p:nvPr userDrawn="1"/>
        </p:nvCxnSpPr>
        <p:spPr>
          <a:xfrm>
            <a:off x="969235" y="813583"/>
            <a:ext cx="9083040" cy="31840"/>
          </a:xfrm>
          <a:prstGeom prst="line">
            <a:avLst/>
          </a:prstGeom>
          <a:noFill/>
          <a:ln w="6350" cap="flat" cmpd="sng" algn="ctr">
            <a:solidFill>
              <a:srgbClr val="C00000"/>
            </a:solidFill>
            <a:prstDash val="solid"/>
            <a:miter lim="800000"/>
          </a:ln>
          <a:effectLst/>
        </p:spPr>
      </p:cxnSp>
      <p:pic>
        <p:nvPicPr>
          <p:cNvPr id="2097153" name="图片 6"/>
          <p:cNvPicPr>
            <a:picLocks noChangeAspect="1"/>
          </p:cNvPicPr>
          <p:nvPr userDrawn="1"/>
        </p:nvPicPr>
        <p:blipFill>
          <a:blip r:embed="rId4" cstate="print"/>
          <a:stretch>
            <a:fillRect/>
          </a:stretch>
        </p:blipFill>
        <p:spPr>
          <a:xfrm>
            <a:off x="75456" y="157515"/>
            <a:ext cx="823090" cy="823090"/>
          </a:xfrm>
          <a:prstGeom prst="rect">
            <a:avLst/>
          </a:prstGeom>
        </p:spPr>
      </p:pic>
    </p:spTree>
    <p:extLst>
      <p:ext uri="{BB962C8B-B14F-4D97-AF65-F5344CB8AC3E}">
        <p14:creationId xmlns:p14="http://schemas.microsoft.com/office/powerpoint/2010/main" val="3475934793"/>
      </p:ext>
    </p:extLst>
  </p:cSld>
  <p:clrMapOvr>
    <a:masterClrMapping/>
  </p:clrMapOvr>
  <p:transition spd="slow" advTm="300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621" name="文本框 9"/>
          <p:cNvSpPr txBox="1"/>
          <p:nvPr userDrawn="1"/>
        </p:nvSpPr>
        <p:spPr>
          <a:xfrm>
            <a:off x="969235" y="276672"/>
            <a:ext cx="7731690" cy="584775"/>
          </a:xfrm>
          <a:prstGeom prst="rect">
            <a:avLst/>
          </a:prstGeom>
          <a:noFill/>
        </p:spPr>
        <p:txBody>
          <a:bodyPr wrap="square" rtlCol="0">
            <a:spAutoFit/>
          </a:bodyPr>
          <a:lstStyle/>
          <a:p>
            <a:r>
              <a:rPr lang="zh-CN" altLang="en-US" sz="3200" b="1" dirty="0">
                <a:solidFill>
                  <a:srgbClr val="C00000"/>
                </a:solidFill>
                <a:latin typeface="思源黑体 CN Heavy" panose="020B0A00000000000000" pitchFamily="34" charset="-122"/>
                <a:ea typeface="思源黑体 CN Heavy" panose="020B0A00000000000000" pitchFamily="34" charset="-122"/>
              </a:rPr>
              <a:t>守初心担使命 打赢疫情防控狙击战</a:t>
            </a:r>
          </a:p>
        </p:txBody>
      </p:sp>
      <p:pic>
        <p:nvPicPr>
          <p:cNvPr id="2097161" name="Picture 3" descr="E:\0000000我图PPT\00001PNG素材\01党委政府\小鸟46461.png"/>
          <p:cNvPicPr>
            <a:picLocks noChangeAspect="1" noChangeArrowheads="1"/>
          </p:cNvPicPr>
          <p:nvPr userDrawn="1"/>
        </p:nvPicPr>
        <p:blipFill>
          <a:blip r:embed="rId3" cstate="print"/>
          <a:srcRect/>
          <a:stretch>
            <a:fillRect/>
          </a:stretch>
        </p:blipFill>
        <p:spPr bwMode="auto">
          <a:xfrm flipH="1">
            <a:off x="10738480" y="157515"/>
            <a:ext cx="1037000" cy="783952"/>
          </a:xfrm>
          <a:prstGeom prst="rect">
            <a:avLst/>
          </a:prstGeom>
          <a:noFill/>
        </p:spPr>
      </p:pic>
      <p:cxnSp>
        <p:nvCxnSpPr>
          <p:cNvPr id="3145732" name="直接连接符 5"/>
          <p:cNvCxnSpPr/>
          <p:nvPr userDrawn="1"/>
        </p:nvCxnSpPr>
        <p:spPr>
          <a:xfrm>
            <a:off x="969235" y="813583"/>
            <a:ext cx="9083040" cy="31840"/>
          </a:xfrm>
          <a:prstGeom prst="line">
            <a:avLst/>
          </a:prstGeom>
          <a:noFill/>
          <a:ln w="6350" cap="flat" cmpd="sng" algn="ctr">
            <a:solidFill>
              <a:srgbClr val="C00000"/>
            </a:solidFill>
            <a:prstDash val="solid"/>
            <a:miter lim="800000"/>
          </a:ln>
          <a:effectLst/>
        </p:spPr>
      </p:cxnSp>
      <p:pic>
        <p:nvPicPr>
          <p:cNvPr id="2097162" name="图片 6"/>
          <p:cNvPicPr>
            <a:picLocks noChangeAspect="1"/>
          </p:cNvPicPr>
          <p:nvPr userDrawn="1"/>
        </p:nvPicPr>
        <p:blipFill>
          <a:blip r:embed="rId4" cstate="print"/>
          <a:stretch>
            <a:fillRect/>
          </a:stretch>
        </p:blipFill>
        <p:spPr>
          <a:xfrm>
            <a:off x="75456" y="157515"/>
            <a:ext cx="823090" cy="823090"/>
          </a:xfrm>
          <a:prstGeom prst="rect">
            <a:avLst/>
          </a:prstGeom>
        </p:spPr>
      </p:pic>
    </p:spTree>
    <p:extLst>
      <p:ext uri="{BB962C8B-B14F-4D97-AF65-F5344CB8AC3E}">
        <p14:creationId xmlns:p14="http://schemas.microsoft.com/office/powerpoint/2010/main" val="344054337"/>
      </p:ext>
    </p:extLst>
  </p:cSld>
  <p:clrMapOvr>
    <a:masterClrMapping/>
  </p:clrMapOvr>
  <p:transition spd="slow" advTm="3000"/>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A37975-6AF7-4301-9DC5-87C074AA59D1}" type="datetimeFigureOut">
              <a:rPr lang="zh-CN" altLang="en-US" smtClean="0">
                <a:solidFill>
                  <a:prstClr val="black">
                    <a:tint val="75000"/>
                  </a:prstClr>
                </a:solidFill>
              </a:rPr>
              <a:t>2020/4/20</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D27987A4-0198-42B4-AAAE-EDBADA4485A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728801315"/>
      </p:ext>
    </p:extLst>
  </p:cSld>
  <p:clrMapOvr>
    <a:masterClrMapping/>
  </p:clrMapOvr>
  <p:transition spd="slow" advTm="300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2020/4/20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5.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3.xml"/><Relationship Id="rId7" Type="http://schemas.openxmlformats.org/officeDocument/2006/relationships/theme" Target="../theme/theme6.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A37975-6AF7-4301-9DC5-87C074AA59D1}" type="datetimeFigureOut">
              <a:rPr lang="zh-CN" altLang="en-US" smtClean="0">
                <a:solidFill>
                  <a:prstClr val="black">
                    <a:tint val="75000"/>
                  </a:prstClr>
                </a:solidFill>
              </a:rPr>
              <a:t>2020/4/20</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7987A4-0198-42B4-AAAE-EDBADA4485AB}"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A37975-6AF7-4301-9DC5-87C074AA59D1}" type="datetimeFigureOut">
              <a:rPr lang="zh-CN" altLang="en-US" smtClean="0">
                <a:solidFill>
                  <a:prstClr val="black">
                    <a:tint val="75000"/>
                  </a:prstClr>
                </a:solidFill>
              </a:rPr>
              <a:t>2020/4/20</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7987A4-0198-42B4-AAAE-EDBADA4485A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04509270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3" r:id="rId6"/>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A37975-6AF7-4301-9DC5-87C074AA59D1}" type="datetimeFigureOut">
              <a:rPr lang="zh-CN" altLang="en-US" smtClean="0">
                <a:solidFill>
                  <a:prstClr val="black">
                    <a:tint val="75000"/>
                  </a:prstClr>
                </a:solidFill>
              </a:rPr>
              <a:t>2020/4/20</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7987A4-0198-42B4-AAAE-EDBADA4485A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86648762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7598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ransition spd="slow" advTm="300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8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104858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58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A37975-6AF7-4301-9DC5-87C074AA59D1}" type="datetimeFigureOut">
              <a:rPr lang="zh-CN" altLang="en-US" smtClean="0">
                <a:solidFill>
                  <a:prstClr val="black">
                    <a:tint val="75000"/>
                  </a:prstClr>
                </a:solidFill>
              </a:rPr>
              <a:t>2020/4/20</a:t>
            </a:fld>
            <a:endParaRPr lang="zh-CN" altLang="en-US">
              <a:solidFill>
                <a:prstClr val="black">
                  <a:tint val="75000"/>
                </a:prstClr>
              </a:solidFill>
            </a:endParaRPr>
          </a:p>
        </p:txBody>
      </p:sp>
      <p:sp>
        <p:nvSpPr>
          <p:cNvPr id="104858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104858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7987A4-0198-42B4-AAAE-EDBADA4485A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40105927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Lst>
  <p:transition spd="slow" advTm="300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25.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13.jpe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6.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tags" Target="../tags/tag32.xml"/><Relationship Id="rId7" Type="http://schemas.openxmlformats.org/officeDocument/2006/relationships/image" Target="../media/image17.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notesSlide" Target="../notesSlides/notesSlide9.xml"/><Relationship Id="rId5" Type="http://schemas.openxmlformats.org/officeDocument/2006/relationships/slideLayout" Target="../slideLayouts/slideLayout14.xml"/><Relationship Id="rId4" Type="http://schemas.openxmlformats.org/officeDocument/2006/relationships/tags" Target="../tags/tag33.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21.jpeg"/><Relationship Id="rId3" Type="http://schemas.openxmlformats.org/officeDocument/2006/relationships/tags" Target="../tags/tag36.xml"/><Relationship Id="rId7" Type="http://schemas.openxmlformats.org/officeDocument/2006/relationships/slideLayout" Target="../slideLayouts/slideLayout18.xml"/><Relationship Id="rId12" Type="http://schemas.openxmlformats.org/officeDocument/2006/relationships/image" Target="../media/image20.jpe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19.jpeg"/><Relationship Id="rId5" Type="http://schemas.openxmlformats.org/officeDocument/2006/relationships/tags" Target="../tags/tag38.xml"/><Relationship Id="rId15" Type="http://schemas.openxmlformats.org/officeDocument/2006/relationships/image" Target="../media/image23.jpeg"/><Relationship Id="rId10" Type="http://schemas.openxmlformats.org/officeDocument/2006/relationships/image" Target="../media/image18.jpeg"/><Relationship Id="rId4" Type="http://schemas.openxmlformats.org/officeDocument/2006/relationships/tags" Target="../tags/tag37.xml"/><Relationship Id="rId9" Type="http://schemas.openxmlformats.org/officeDocument/2006/relationships/image" Target="../media/image1.png"/><Relationship Id="rId14"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42.xml"/><Relationship Id="rId7" Type="http://schemas.openxmlformats.org/officeDocument/2006/relationships/image" Target="../media/image10.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notesSlide" Target="../notesSlides/notesSlide11.xml"/><Relationship Id="rId5" Type="http://schemas.openxmlformats.org/officeDocument/2006/relationships/slideLayout" Target="../slideLayouts/slideLayout17.xml"/><Relationship Id="rId4" Type="http://schemas.openxmlformats.org/officeDocument/2006/relationships/tags" Target="../tags/tag4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46.xml"/><Relationship Id="rId7" Type="http://schemas.openxmlformats.org/officeDocument/2006/relationships/slideLayout" Target="../slideLayouts/slideLayout2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9" Type="http://schemas.openxmlformats.org/officeDocument/2006/relationships/image" Target="../media/image28.jpeg"/></Relationships>
</file>

<file path=ppt/slides/_rels/slide29.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image" Target="../media/image30.pn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29.jpe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slideLayout" Target="../slideLayouts/slideLayout23.xml"/><Relationship Id="rId5" Type="http://schemas.openxmlformats.org/officeDocument/2006/relationships/tags" Target="../tags/tag54.xml"/><Relationship Id="rId10" Type="http://schemas.openxmlformats.org/officeDocument/2006/relationships/tags" Target="../tags/tag59.xml"/><Relationship Id="rId4" Type="http://schemas.openxmlformats.org/officeDocument/2006/relationships/tags" Target="../tags/tag53.xml"/><Relationship Id="rId9" Type="http://schemas.openxmlformats.org/officeDocument/2006/relationships/tags" Target="../tags/tag58.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7.jpeg"/><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slideLayout" Target="../slideLayouts/slideLayout1.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任意多边形 1"/>
          <p:cNvSpPr/>
          <p:nvPr/>
        </p:nvSpPr>
        <p:spPr>
          <a:xfrm rot="21412161">
            <a:off x="267877" y="-115267"/>
            <a:ext cx="1755476" cy="1681420"/>
          </a:xfrm>
          <a:custGeom>
            <a:avLst/>
            <a:gdLst>
              <a:gd name="connsiteX0" fmla="*/ 1297858 w 1347019"/>
              <a:gd name="connsiteY0" fmla="*/ 285135 h 1209367"/>
              <a:gd name="connsiteX1" fmla="*/ 1347019 w 1347019"/>
              <a:gd name="connsiteY1" fmla="*/ 1032387 h 1209367"/>
              <a:gd name="connsiteX2" fmla="*/ 1071716 w 1347019"/>
              <a:gd name="connsiteY2" fmla="*/ 1199535 h 1209367"/>
              <a:gd name="connsiteX3" fmla="*/ 648929 w 1347019"/>
              <a:gd name="connsiteY3" fmla="*/ 1209367 h 1209367"/>
              <a:gd name="connsiteX4" fmla="*/ 147484 w 1347019"/>
              <a:gd name="connsiteY4" fmla="*/ 904567 h 1209367"/>
              <a:gd name="connsiteX5" fmla="*/ 0 w 1347019"/>
              <a:gd name="connsiteY5" fmla="*/ 658761 h 1209367"/>
              <a:gd name="connsiteX6" fmla="*/ 88490 w 1347019"/>
              <a:gd name="connsiteY6" fmla="*/ 304800 h 1209367"/>
              <a:gd name="connsiteX7" fmla="*/ 235974 w 1347019"/>
              <a:gd name="connsiteY7" fmla="*/ 196645 h 1209367"/>
              <a:gd name="connsiteX8" fmla="*/ 678426 w 1347019"/>
              <a:gd name="connsiteY8" fmla="*/ 0 h 1209367"/>
              <a:gd name="connsiteX9" fmla="*/ 1052052 w 1347019"/>
              <a:gd name="connsiteY9" fmla="*/ 19664 h 1209367"/>
              <a:gd name="connsiteX10" fmla="*/ 1140542 w 1347019"/>
              <a:gd name="connsiteY10" fmla="*/ 29496 h 1209367"/>
              <a:gd name="connsiteX11" fmla="*/ 1179871 w 1347019"/>
              <a:gd name="connsiteY11" fmla="*/ 39329 h 1209367"/>
              <a:gd name="connsiteX12" fmla="*/ 1307690 w 1347019"/>
              <a:gd name="connsiteY12" fmla="*/ 39329 h 1209367"/>
              <a:gd name="connsiteX13" fmla="*/ 1297858 w 1347019"/>
              <a:gd name="connsiteY13" fmla="*/ 285135 h 1209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7019" h="1209367">
                <a:moveTo>
                  <a:pt x="1297858" y="285135"/>
                </a:moveTo>
                <a:lnTo>
                  <a:pt x="1347019" y="1032387"/>
                </a:lnTo>
                <a:lnTo>
                  <a:pt x="1071716" y="1199535"/>
                </a:lnTo>
                <a:lnTo>
                  <a:pt x="648929" y="1209367"/>
                </a:lnTo>
                <a:lnTo>
                  <a:pt x="147484" y="904567"/>
                </a:lnTo>
                <a:lnTo>
                  <a:pt x="0" y="658761"/>
                </a:lnTo>
                <a:lnTo>
                  <a:pt x="88490" y="304800"/>
                </a:lnTo>
                <a:lnTo>
                  <a:pt x="235974" y="196645"/>
                </a:lnTo>
                <a:lnTo>
                  <a:pt x="678426" y="0"/>
                </a:lnTo>
                <a:lnTo>
                  <a:pt x="1052052" y="19664"/>
                </a:lnTo>
                <a:cubicBezTo>
                  <a:pt x="1081549" y="22941"/>
                  <a:pt x="1111209" y="24983"/>
                  <a:pt x="1140542" y="29496"/>
                </a:cubicBezTo>
                <a:cubicBezTo>
                  <a:pt x="1153898" y="31551"/>
                  <a:pt x="1179871" y="39329"/>
                  <a:pt x="1179871" y="39329"/>
                </a:cubicBezTo>
                <a:lnTo>
                  <a:pt x="1307690" y="39329"/>
                </a:lnTo>
                <a:lnTo>
                  <a:pt x="1297858" y="285135"/>
                </a:lnTo>
                <a:close/>
              </a:path>
            </a:pathLst>
          </a:custGeom>
          <a:gradFill flip="none" rotWithShape="1">
            <a:gsLst>
              <a:gs pos="0">
                <a:srgbClr val="C30701"/>
              </a:gs>
              <a:gs pos="51000">
                <a:srgbClr val="D31401"/>
              </a:gs>
              <a:gs pos="73000">
                <a:srgbClr val="870004"/>
              </a:gs>
            </a:gsLst>
            <a:lin ang="7200000" scaled="0"/>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109850" y="1271418"/>
            <a:ext cx="5615940" cy="2749550"/>
          </a:xfrm>
          <a:prstGeom prst="rect">
            <a:avLst/>
          </a:prstGeom>
          <a:noFill/>
        </p:spPr>
        <p:txBody>
          <a:bodyPr wrap="none">
            <a:spAutoFit/>
          </a:bodyPr>
          <a:lstStyle/>
          <a:p>
            <a:pPr algn="ctr">
              <a:lnSpc>
                <a:spcPct val="120000"/>
              </a:lnSpc>
            </a:pPr>
            <a:r>
              <a:rPr lang="zh-CN" altLang="en-US" sz="7200" b="1" spc="-100" dirty="0">
                <a:gradFill>
                  <a:gsLst>
                    <a:gs pos="0">
                      <a:srgbClr val="C00000"/>
                    </a:gs>
                    <a:gs pos="99000">
                      <a:srgbClr val="FF0000"/>
                    </a:gs>
                  </a:gsLst>
                  <a:lin ang="16200000" scaled="1"/>
                </a:gradFill>
                <a:effectLst>
                  <a:outerShdw blurRad="88900" dist="76200" dir="2700000" algn="tl" rotWithShape="0">
                    <a:prstClr val="black">
                      <a:alpha val="20000"/>
                    </a:prstClr>
                  </a:outerShdw>
                </a:effectLst>
                <a:latin typeface="思源黑体 CN Bold" panose="020B0800000000000000" pitchFamily="34" charset="-122"/>
                <a:ea typeface="思源黑体 CN Bold" panose="020B0800000000000000" pitchFamily="34" charset="-122"/>
                <a:cs typeface="+mn-ea"/>
                <a:sym typeface="Arial" panose="020B0604020202020204" pitchFamily="34" charset="0"/>
              </a:rPr>
              <a:t>集结青春力量</a:t>
            </a:r>
          </a:p>
          <a:p>
            <a:pPr algn="ctr">
              <a:lnSpc>
                <a:spcPct val="120000"/>
              </a:lnSpc>
            </a:pPr>
            <a:r>
              <a:rPr lang="zh-CN" altLang="en-US" sz="7200" b="1" spc="-100" dirty="0">
                <a:gradFill>
                  <a:gsLst>
                    <a:gs pos="0">
                      <a:srgbClr val="C00000"/>
                    </a:gs>
                    <a:gs pos="99000">
                      <a:srgbClr val="FF0000"/>
                    </a:gs>
                  </a:gsLst>
                  <a:lin ang="16200000" scaled="1"/>
                </a:gradFill>
                <a:effectLst>
                  <a:outerShdw blurRad="88900" dist="76200" dir="2700000" algn="tl" rotWithShape="0">
                    <a:prstClr val="black">
                      <a:alpha val="20000"/>
                    </a:prstClr>
                  </a:outerShdw>
                </a:effectLst>
                <a:latin typeface="思源黑体 CN Bold" panose="020B0800000000000000" pitchFamily="34" charset="-122"/>
                <a:ea typeface="思源黑体 CN Bold" panose="020B0800000000000000" pitchFamily="34" charset="-122"/>
                <a:cs typeface="+mn-ea"/>
                <a:sym typeface="Arial" panose="020B0604020202020204" pitchFamily="34" charset="0"/>
              </a:rPr>
              <a:t>助力防控疫情</a:t>
            </a:r>
            <a:endParaRPr lang="en-US" altLang="zh-CN" sz="7200" b="1" spc="-100" dirty="0">
              <a:gradFill>
                <a:gsLst>
                  <a:gs pos="0">
                    <a:srgbClr val="C00000"/>
                  </a:gs>
                  <a:gs pos="99000">
                    <a:srgbClr val="FF0000"/>
                  </a:gs>
                </a:gsLst>
                <a:lin ang="16200000" scaled="1"/>
              </a:gradFill>
              <a:effectLst>
                <a:outerShdw blurRad="88900" dist="76200" dir="2700000" algn="tl" rotWithShape="0">
                  <a:prstClr val="black">
                    <a:alpha val="20000"/>
                  </a:prstClr>
                </a:outerShdw>
              </a:effectLst>
              <a:latin typeface="思源黑体 CN Bold" panose="020B0800000000000000" pitchFamily="34" charset="-122"/>
              <a:ea typeface="思源黑体 CN Bold" panose="020B0800000000000000" pitchFamily="34" charset="-122"/>
              <a:cs typeface="+mn-ea"/>
              <a:sym typeface="Arial" panose="020B0604020202020204" pitchFamily="34" charset="0"/>
            </a:endParaRPr>
          </a:p>
        </p:txBody>
      </p:sp>
      <p:sp>
        <p:nvSpPr>
          <p:cNvPr id="7" name="TextBox 6">
            <a:extLst>
              <a:ext uri="{FF2B5EF4-FFF2-40B4-BE49-F238E27FC236}">
                <a16:creationId xmlns:a16="http://schemas.microsoft.com/office/drawing/2014/main" id="{A5C42D48-A439-4424-B31E-B57DB59703B4}"/>
              </a:ext>
            </a:extLst>
          </p:cNvPr>
          <p:cNvSpPr txBox="1"/>
          <p:nvPr/>
        </p:nvSpPr>
        <p:spPr>
          <a:xfrm>
            <a:off x="1145615" y="4172034"/>
            <a:ext cx="4543985" cy="461665"/>
          </a:xfrm>
          <a:prstGeom prst="rect">
            <a:avLst/>
          </a:prstGeom>
          <a:noFill/>
        </p:spPr>
        <p:txBody>
          <a:bodyPr wrap="square" rtlCol="0">
            <a:spAutoFit/>
          </a:bodyPr>
          <a:lstStyle/>
          <a:p>
            <a:endParaRPr lang="zh-CN" altLang="en-US" sz="2400" b="1" dirty="0"/>
          </a:p>
        </p:txBody>
      </p:sp>
      <p:sp>
        <p:nvSpPr>
          <p:cNvPr id="8" name="TextBox 7">
            <a:extLst>
              <a:ext uri="{FF2B5EF4-FFF2-40B4-BE49-F238E27FC236}">
                <a16:creationId xmlns:a16="http://schemas.microsoft.com/office/drawing/2014/main" id="{81D0E8A0-77D0-4929-82C8-35A63209E7DD}"/>
              </a:ext>
            </a:extLst>
          </p:cNvPr>
          <p:cNvSpPr txBox="1"/>
          <p:nvPr/>
        </p:nvSpPr>
        <p:spPr>
          <a:xfrm>
            <a:off x="1635760" y="4264367"/>
            <a:ext cx="3159760" cy="369332"/>
          </a:xfrm>
          <a:prstGeom prst="rect">
            <a:avLst/>
          </a:prstGeom>
          <a:noFill/>
        </p:spPr>
        <p:txBody>
          <a:bodyPr wrap="square" rtlCol="0">
            <a:spAutoFit/>
          </a:bodyPr>
          <a:lstStyle/>
          <a:p>
            <a:r>
              <a:rPr lang="en-US" altLang="zh-CN" dirty="0"/>
              <a:t>19</a:t>
            </a:r>
            <a:r>
              <a:rPr lang="zh-CN" altLang="en-US" dirty="0"/>
              <a:t>自动化二班  </a:t>
            </a:r>
            <a:r>
              <a:rPr lang="en-US" altLang="zh-CN" dirty="0"/>
              <a:t>04.20.2020</a:t>
            </a:r>
            <a:r>
              <a:rPr lang="zh-CN" altLang="en-US" dirty="0"/>
              <a:t> </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5"/>
          <p:cNvSpPr txBox="1"/>
          <p:nvPr/>
        </p:nvSpPr>
        <p:spPr>
          <a:xfrm>
            <a:off x="5117200" y="1728636"/>
            <a:ext cx="2469463" cy="828675"/>
          </a:xfrm>
          <a:prstGeom prst="rect">
            <a:avLst/>
          </a:prstGeom>
          <a:noFill/>
        </p:spPr>
        <p:txBody>
          <a:bodyPr wrap="square" lIns="91404" tIns="45701" rIns="91404" bIns="45701">
            <a:spAutoFit/>
          </a:bodyPr>
          <a:lstStyle/>
          <a:p>
            <a:pPr algn="ctr">
              <a:defRPr/>
            </a:pPr>
            <a:r>
              <a:rPr lang="zh-CN" altLang="en-US" sz="4800" b="1" dirty="0">
                <a:ln w="6350">
                  <a:noFill/>
                </a:ln>
                <a:solidFill>
                  <a:srgbClr val="C00000"/>
                </a:solidFill>
                <a:latin typeface="Arial" panose="020B0604020202020204" pitchFamily="34" charset="0"/>
                <a:ea typeface="思源黑体 CN Regular" panose="020B0500000000000000" pitchFamily="34" charset="-122"/>
                <a:cs typeface="思源黑体 CN Normal" panose="020B0400000000000000" pitchFamily="34" charset="-122"/>
                <a:sym typeface="Arial" panose="020B0604020202020204" pitchFamily="34" charset="0"/>
              </a:rPr>
              <a:t>第二章</a:t>
            </a:r>
          </a:p>
        </p:txBody>
      </p:sp>
      <p:sp>
        <p:nvSpPr>
          <p:cNvPr id="2" name="文本框 1"/>
          <p:cNvSpPr txBox="1"/>
          <p:nvPr/>
        </p:nvSpPr>
        <p:spPr>
          <a:xfrm>
            <a:off x="3456763" y="2833577"/>
            <a:ext cx="7062512" cy="923291"/>
          </a:xfrm>
          <a:prstGeom prst="rect">
            <a:avLst/>
          </a:prstGeom>
          <a:noFill/>
        </p:spPr>
        <p:txBody>
          <a:bodyPr wrap="square" lIns="91404" tIns="45701" rIns="91404" bIns="45701">
            <a:spAutoFit/>
          </a:bodyPr>
          <a:lstStyle/>
          <a:p>
            <a:pPr lvl="0">
              <a:defRPr/>
            </a:pPr>
            <a:r>
              <a:rPr lang="zh-CN" altLang="en-US" sz="5400" b="1" dirty="0">
                <a:solidFill>
                  <a:srgbClr val="C00000"/>
                </a:solidFill>
                <a:latin typeface="Arial"/>
                <a:ea typeface="微软雅黑"/>
              </a:rPr>
              <a:t>疫情防控的人民战争</a:t>
            </a:r>
          </a:p>
        </p:txBody>
      </p:sp>
      <p:sp>
        <p:nvSpPr>
          <p:cNvPr id="3" name="TextBox 2">
            <a:extLst>
              <a:ext uri="{FF2B5EF4-FFF2-40B4-BE49-F238E27FC236}">
                <a16:creationId xmlns:a16="http://schemas.microsoft.com/office/drawing/2014/main" id="{A159888F-EF6E-4B3E-B2C7-6C73AB76716D}"/>
              </a:ext>
            </a:extLst>
          </p:cNvPr>
          <p:cNvSpPr txBox="1"/>
          <p:nvPr/>
        </p:nvSpPr>
        <p:spPr>
          <a:xfrm>
            <a:off x="9067800" y="5562600"/>
            <a:ext cx="2540000" cy="461665"/>
          </a:xfrm>
          <a:prstGeom prst="rect">
            <a:avLst/>
          </a:prstGeom>
          <a:noFill/>
        </p:spPr>
        <p:txBody>
          <a:bodyPr wrap="square" rtlCol="0">
            <a:spAutoFit/>
          </a:bodyPr>
          <a:lstStyle/>
          <a:p>
            <a:r>
              <a:rPr lang="en-US" altLang="zh-CN" dirty="0"/>
              <a:t> </a:t>
            </a:r>
            <a:r>
              <a:rPr lang="zh-CN" altLang="en-US" sz="2400" dirty="0"/>
              <a:t>制作</a:t>
            </a:r>
            <a:r>
              <a:rPr lang="en-US" altLang="zh-CN" sz="2400" dirty="0"/>
              <a:t>: </a:t>
            </a:r>
            <a:r>
              <a:rPr lang="zh-CN" altLang="en-US" sz="2400" dirty="0"/>
              <a:t>冯蒙光</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 name="矩形 52"/>
          <p:cNvSpPr/>
          <p:nvPr/>
        </p:nvSpPr>
        <p:spPr>
          <a:xfrm>
            <a:off x="754210" y="555223"/>
            <a:ext cx="3262432" cy="1015663"/>
          </a:xfrm>
          <a:prstGeom prst="rect">
            <a:avLst/>
          </a:prstGeom>
          <a:solidFill>
            <a:srgbClr val="C00000"/>
          </a:solidFill>
        </p:spPr>
        <p:txBody>
          <a:bodyPr wrap="none">
            <a:spAutoFit/>
          </a:bodyPr>
          <a:lstStyle/>
          <a:p>
            <a:pPr algn="ctr" defTabSz="1219200">
              <a:defRPr/>
            </a:pPr>
            <a:r>
              <a:rPr lang="zh-CN" altLang="en-US" sz="6000" b="1" dirty="0">
                <a:solidFill>
                  <a:prstClr val="white"/>
                </a:solidFill>
                <a:effectLst/>
                <a:ea typeface="思源黑体 CN Regular" panose="020B0500000000000000" pitchFamily="34" charset="-122"/>
                <a:cs typeface="+mn-ea"/>
                <a:sym typeface="Arial" panose="020B0604020202020204" pitchFamily="34" charset="0"/>
              </a:rPr>
              <a:t>坚定信念</a:t>
            </a:r>
            <a:endParaRPr lang="zh-CN" altLang="zh-CN" sz="6000" b="1" dirty="0">
              <a:solidFill>
                <a:prstClr val="white"/>
              </a:solidFill>
              <a:effectLst/>
              <a:ea typeface="思源黑体 CN Regular" panose="020B0500000000000000" pitchFamily="34" charset="-122"/>
              <a:cs typeface="+mn-ea"/>
              <a:sym typeface="Arial" panose="020B0604020202020204" pitchFamily="34" charset="0"/>
            </a:endParaRPr>
          </a:p>
        </p:txBody>
      </p:sp>
      <p:sp>
        <p:nvSpPr>
          <p:cNvPr id="54" name="矩形 53"/>
          <p:cNvSpPr/>
          <p:nvPr/>
        </p:nvSpPr>
        <p:spPr>
          <a:xfrm rot="16200000" flipH="1">
            <a:off x="2074447" y="717943"/>
            <a:ext cx="3914003" cy="67883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prstClr val="white"/>
              </a:solidFill>
              <a:ea typeface="思源黑体 CN Regular" panose="020B0500000000000000" pitchFamily="34" charset="-122"/>
              <a:sym typeface="Arial" panose="020B0604020202020204" pitchFamily="34" charset="0"/>
            </a:endParaRPr>
          </a:p>
        </p:txBody>
      </p:sp>
      <p:sp>
        <p:nvSpPr>
          <p:cNvPr id="55" name="矩形 54"/>
          <p:cNvSpPr/>
          <p:nvPr/>
        </p:nvSpPr>
        <p:spPr>
          <a:xfrm>
            <a:off x="871849" y="2177467"/>
            <a:ext cx="6409061" cy="3904402"/>
          </a:xfrm>
          <a:prstGeom prst="rect">
            <a:avLst/>
          </a:prstGeom>
        </p:spPr>
        <p:txBody>
          <a:bodyPr wrap="square">
            <a:spAutoFit/>
          </a:bodyPr>
          <a:lstStyle/>
          <a:p>
            <a:pPr indent="457200" algn="just">
              <a:lnSpc>
                <a:spcPct val="150000"/>
              </a:lnSpc>
              <a:defRPr/>
            </a:pPr>
            <a:r>
              <a:rPr lang="en-US" altLang="zh-CN" sz="2400" dirty="0">
                <a:solidFill>
                  <a:srgbClr val="C00000"/>
                </a:solidFill>
              </a:rPr>
              <a:t> </a:t>
            </a:r>
            <a:r>
              <a:rPr lang="zh-CN" altLang="en-US" sz="2400" dirty="0">
                <a:solidFill>
                  <a:srgbClr val="C00000"/>
                </a:solidFill>
              </a:rPr>
              <a:t>习近平总书记强调，要让党旗在防控疫情第一线高高飘扬。我们也看到，危机当前，哪里任务险重，哪里就有党组织坚强有力的工作，哪里就有党员当先锋、做表率，当好群众的贴心人和主心骨。只要我们全国上下一盘棋，全国人民一条心，一定能打败疫情这个魔鬼，夺取疫情防控阻击战的全面胜利。</a:t>
            </a:r>
            <a:endParaRPr lang="zh-CN" altLang="en-US" sz="2100" b="1" dirty="0">
              <a:solidFill>
                <a:schemeClr val="tx1">
                  <a:lumMod val="75000"/>
                  <a:lumOff val="25000"/>
                </a:schemeClr>
              </a:solidFill>
              <a:ea typeface="思源黑体 CN Regular" panose="020B0500000000000000" pitchFamily="34" charset="-122"/>
              <a:sym typeface="Arial" panose="020B0604020202020204" pitchFamily="34" charset="0"/>
            </a:endParaRPr>
          </a:p>
        </p:txBody>
      </p:sp>
      <p:sp>
        <p:nvSpPr>
          <p:cNvPr id="3" name="任意多边形 2"/>
          <p:cNvSpPr/>
          <p:nvPr/>
        </p:nvSpPr>
        <p:spPr>
          <a:xfrm>
            <a:off x="8622890" y="2389239"/>
            <a:ext cx="658762" cy="668593"/>
          </a:xfrm>
          <a:custGeom>
            <a:avLst/>
            <a:gdLst>
              <a:gd name="connsiteX0" fmla="*/ 471949 w 658762"/>
              <a:gd name="connsiteY0" fmla="*/ 668593 h 668593"/>
              <a:gd name="connsiteX1" fmla="*/ 658762 w 658762"/>
              <a:gd name="connsiteY1" fmla="*/ 98322 h 668593"/>
              <a:gd name="connsiteX2" fmla="*/ 442452 w 658762"/>
              <a:gd name="connsiteY2" fmla="*/ 0 h 668593"/>
              <a:gd name="connsiteX3" fmla="*/ 137652 w 658762"/>
              <a:gd name="connsiteY3" fmla="*/ 9832 h 668593"/>
              <a:gd name="connsiteX4" fmla="*/ 58994 w 658762"/>
              <a:gd name="connsiteY4" fmla="*/ 226142 h 668593"/>
              <a:gd name="connsiteX5" fmla="*/ 0 w 658762"/>
              <a:gd name="connsiteY5" fmla="*/ 422787 h 668593"/>
              <a:gd name="connsiteX6" fmla="*/ 275304 w 658762"/>
              <a:gd name="connsiteY6" fmla="*/ 668593 h 668593"/>
              <a:gd name="connsiteX7" fmla="*/ 471949 w 658762"/>
              <a:gd name="connsiteY7" fmla="*/ 668593 h 66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762" h="668593">
                <a:moveTo>
                  <a:pt x="471949" y="668593"/>
                </a:moveTo>
                <a:lnTo>
                  <a:pt x="658762" y="98322"/>
                </a:lnTo>
                <a:lnTo>
                  <a:pt x="442452" y="0"/>
                </a:lnTo>
                <a:lnTo>
                  <a:pt x="137652" y="9832"/>
                </a:lnTo>
                <a:lnTo>
                  <a:pt x="58994" y="226142"/>
                </a:lnTo>
                <a:lnTo>
                  <a:pt x="0" y="422787"/>
                </a:lnTo>
                <a:lnTo>
                  <a:pt x="275304" y="668593"/>
                </a:lnTo>
                <a:lnTo>
                  <a:pt x="471949" y="668593"/>
                </a:lnTo>
                <a:close/>
              </a:path>
            </a:pathLst>
          </a:custGeom>
          <a:solidFill>
            <a:srgbClr val="F92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11" descr="406C84F213BCC26BFB66EB2A8E68F791">
            <a:extLst>
              <a:ext uri="{FF2B5EF4-FFF2-40B4-BE49-F238E27FC236}">
                <a16:creationId xmlns:a16="http://schemas.microsoft.com/office/drawing/2014/main" id="{036DB119-38F8-4B83-B89E-8EDA3C727410}"/>
              </a:ext>
            </a:extLst>
          </p:cNvPr>
          <p:cNvPicPr>
            <a:picLocks noChangeAspect="1"/>
          </p:cNvPicPr>
          <p:nvPr>
            <p:custDataLst>
              <p:tags r:id="rId1"/>
            </p:custDataLst>
          </p:nvPr>
        </p:nvPicPr>
        <p:blipFill>
          <a:blip r:embed="rId4"/>
          <a:stretch>
            <a:fillRect/>
          </a:stretch>
        </p:blipFill>
        <p:spPr>
          <a:xfrm>
            <a:off x="7515488" y="2363839"/>
            <a:ext cx="4559088" cy="30717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Scale>
                                      <p:cBhvr>
                                        <p:cTn id="7" dur="1000" decel="50000" fill="hold">
                                          <p:stCondLst>
                                            <p:cond delay="0"/>
                                          </p:stCondLst>
                                        </p:cTn>
                                        <p:tgtEl>
                                          <p:spTgt spid="5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3"/>
                                        </p:tgtEl>
                                        <p:attrNameLst>
                                          <p:attrName>ppt_x</p:attrName>
                                          <p:attrName>ppt_y</p:attrName>
                                        </p:attrNameLst>
                                      </p:cBhvr>
                                    </p:animMotion>
                                    <p:animEffect transition="in" filter="fade">
                                      <p:cBhvr>
                                        <p:cTn id="9" dur="1000"/>
                                        <p:tgtEl>
                                          <p:spTgt spid="53"/>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left)">
                                      <p:cBhvr>
                                        <p:cTn id="13" dur="500"/>
                                        <p:tgtEl>
                                          <p:spTgt spid="54"/>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up)">
                                      <p:cBhvr>
                                        <p:cTn id="1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矩形 21"/>
          <p:cNvSpPr>
            <a:spLocks noChangeArrowheads="1"/>
          </p:cNvSpPr>
          <p:nvPr/>
        </p:nvSpPr>
        <p:spPr bwMode="auto">
          <a:xfrm>
            <a:off x="1203759" y="1847128"/>
            <a:ext cx="1271410" cy="414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lnSpc>
                <a:spcPct val="130000"/>
              </a:lnSpc>
              <a:defRPr/>
            </a:pPr>
            <a:r>
              <a:rPr lang="zh-CN" altLang="en-US" b="1" kern="0" dirty="0">
                <a:solidFill>
                  <a:prstClr val="black">
                    <a:lumMod val="75000"/>
                    <a:lumOff val="25000"/>
                  </a:prstClr>
                </a:solidFill>
                <a:latin typeface="Arial" panose="020B0604020202020204" pitchFamily="34" charset="0"/>
                <a:ea typeface="思源黑体 CN Regular" panose="020B0500000000000000" pitchFamily="34" charset="-122"/>
                <a:cs typeface="+mn-ea"/>
                <a:sym typeface="Arial" panose="020B0604020202020204" pitchFamily="34" charset="0"/>
              </a:rPr>
              <a:t> </a:t>
            </a:r>
          </a:p>
        </p:txBody>
      </p:sp>
      <p:sp>
        <p:nvSpPr>
          <p:cNvPr id="42" name="文本框 41"/>
          <p:cNvSpPr txBox="1"/>
          <p:nvPr/>
        </p:nvSpPr>
        <p:spPr>
          <a:xfrm>
            <a:off x="583413" y="1847128"/>
            <a:ext cx="3290086" cy="1322734"/>
          </a:xfrm>
          <a:prstGeom prst="rect">
            <a:avLst/>
          </a:prstGeom>
          <a:noFill/>
          <a:ln>
            <a:noFill/>
          </a:ln>
        </p:spPr>
        <p:txBody>
          <a:bodyPr wrap="square" rtlCol="0">
            <a:spAutoFit/>
          </a:bodyPr>
          <a:lstStyle>
            <a:defPPr>
              <a:defRPr lang="zh-CN"/>
            </a:defPPr>
            <a:lvl1pPr>
              <a:defRPr sz="1600">
                <a:solidFill>
                  <a:schemeClr val="tx1">
                    <a:lumMod val="75000"/>
                    <a:lumOff val="25000"/>
                  </a:schemeClr>
                </a:solidFill>
                <a:latin typeface="微软雅黑" panose="020B0503020204020204" charset="-122"/>
                <a:ea typeface="微软雅黑" panose="020B0503020204020204" charset="-122"/>
              </a:defRPr>
            </a:lvl1pPr>
          </a:lstStyle>
          <a:p>
            <a:pPr algn="just">
              <a:lnSpc>
                <a:spcPct val="114000"/>
              </a:lnSpc>
              <a:defRPr/>
            </a:pPr>
            <a:r>
              <a:rPr lang="zh-CN" altLang="en-US" sz="2400" b="1" dirty="0">
                <a:solidFill>
                  <a:srgbClr val="C00000"/>
                </a:solidFill>
                <a:latin typeface="Arial"/>
                <a:ea typeface="微软雅黑"/>
              </a:rPr>
              <a:t>习近平总书记反复强调一个基本思维，就是要紧紧依靠人民群众</a:t>
            </a:r>
            <a:endParaRPr lang="zh-CN" altLang="zh-CN" sz="1800" kern="0" dirty="0">
              <a:solidFill>
                <a:prstClr val="black">
                  <a:lumMod val="75000"/>
                  <a:lumOff val="25000"/>
                </a:prstClr>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61" name="文本框 60"/>
          <p:cNvSpPr txBox="1"/>
          <p:nvPr/>
        </p:nvSpPr>
        <p:spPr>
          <a:xfrm>
            <a:off x="8646038" y="647700"/>
            <a:ext cx="2758562" cy="2278444"/>
          </a:xfrm>
          <a:prstGeom prst="rect">
            <a:avLst/>
          </a:prstGeom>
          <a:noFill/>
          <a:ln>
            <a:noFill/>
          </a:ln>
        </p:spPr>
        <p:txBody>
          <a:bodyPr wrap="square" rtlCol="0">
            <a:spAutoFit/>
          </a:bodyPr>
          <a:lstStyle>
            <a:defPPr>
              <a:defRPr lang="zh-CN"/>
            </a:defPPr>
            <a:lvl1pPr>
              <a:defRPr sz="1600">
                <a:solidFill>
                  <a:schemeClr val="tx1">
                    <a:lumMod val="75000"/>
                    <a:lumOff val="25000"/>
                  </a:schemeClr>
                </a:solidFill>
                <a:latin typeface="微软雅黑" panose="020B0503020204020204" charset="-122"/>
                <a:ea typeface="微软雅黑" panose="020B0503020204020204" charset="-122"/>
              </a:defRPr>
            </a:lvl1pPr>
          </a:lstStyle>
          <a:p>
            <a:pPr marL="285750" indent="-285750" algn="just">
              <a:lnSpc>
                <a:spcPct val="114000"/>
              </a:lnSpc>
              <a:buFont typeface="Arial" panose="020B0604020202020204" pitchFamily="34" charset="0"/>
              <a:buChar char="•"/>
              <a:defRPr/>
            </a:pPr>
            <a:r>
              <a:rPr lang="en-US" altLang="zh-CN" sz="1800" dirty="0">
                <a:solidFill>
                  <a:srgbClr val="C00000"/>
                </a:solidFill>
                <a:latin typeface="Arial"/>
                <a:ea typeface="微软雅黑"/>
              </a:rPr>
              <a:t> </a:t>
            </a:r>
            <a:r>
              <a:rPr lang="zh-CN" altLang="en-US" sz="1800" dirty="0">
                <a:solidFill>
                  <a:srgbClr val="C00000"/>
                </a:solidFill>
                <a:latin typeface="Arial"/>
                <a:ea typeface="微软雅黑"/>
              </a:rPr>
              <a:t>一批批军地医护人员、一个个科研人员、一拨拨志愿者以及广大党员干部尤其是基层干部，</a:t>
            </a:r>
            <a:r>
              <a:rPr lang="zh-CN" altLang="en-US" sz="1800" b="1" dirty="0">
                <a:solidFill>
                  <a:srgbClr val="C00000"/>
                </a:solidFill>
                <a:latin typeface="Arial"/>
                <a:ea typeface="微软雅黑"/>
              </a:rPr>
              <a:t>不畏艰险、赴汤蹈火，敢于担当、英勇奋战；大江南北、长城内外，</a:t>
            </a:r>
            <a:endParaRPr lang="zh-CN" altLang="zh-CN" sz="1800" b="1" kern="0" dirty="0">
              <a:solidFill>
                <a:prstClr val="black">
                  <a:lumMod val="75000"/>
                  <a:lumOff val="25000"/>
                </a:prstClr>
              </a:solidFill>
              <a:latin typeface="Arial" panose="020B0604020202020204" pitchFamily="34" charset="0"/>
              <a:ea typeface="思源黑体 CN Regular" panose="020B0500000000000000" pitchFamily="34" charset="-122"/>
              <a:sym typeface="Arial" panose="020B0604020202020204" pitchFamily="34" charset="0"/>
            </a:endParaRPr>
          </a:p>
        </p:txBody>
      </p:sp>
      <p:pic>
        <p:nvPicPr>
          <p:cNvPr id="11" name="图片 1">
            <a:extLst>
              <a:ext uri="{FF2B5EF4-FFF2-40B4-BE49-F238E27FC236}">
                <a16:creationId xmlns:a16="http://schemas.microsoft.com/office/drawing/2014/main" id="{0DCEFC21-4B83-4A83-95EE-4A3715909F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5511" y="1363184"/>
            <a:ext cx="3888515" cy="3888515"/>
          </a:xfrm>
          <a:prstGeom prst="rect">
            <a:avLst/>
          </a:prstGeom>
        </p:spPr>
      </p:pic>
      <p:sp>
        <p:nvSpPr>
          <p:cNvPr id="4" name="Rectangle 3">
            <a:extLst>
              <a:ext uri="{FF2B5EF4-FFF2-40B4-BE49-F238E27FC236}">
                <a16:creationId xmlns:a16="http://schemas.microsoft.com/office/drawing/2014/main" id="{1D578730-2013-4D90-A7EC-3CDCC9298670}"/>
              </a:ext>
            </a:extLst>
          </p:cNvPr>
          <p:cNvSpPr/>
          <p:nvPr/>
        </p:nvSpPr>
        <p:spPr>
          <a:xfrm>
            <a:off x="8646036" y="3307441"/>
            <a:ext cx="2758563" cy="2278444"/>
          </a:xfrm>
          <a:prstGeom prst="rect">
            <a:avLst/>
          </a:prstGeom>
        </p:spPr>
        <p:txBody>
          <a:bodyPr wrap="square">
            <a:spAutoFit/>
          </a:bodyPr>
          <a:lstStyle/>
          <a:p>
            <a:pPr marL="285750" indent="-285750" algn="just">
              <a:lnSpc>
                <a:spcPct val="114000"/>
              </a:lnSpc>
              <a:buFont typeface="Arial" panose="020B0604020202020204" pitchFamily="34" charset="0"/>
              <a:buChar char="•"/>
              <a:defRPr/>
            </a:pPr>
            <a:r>
              <a:rPr lang="en-US" altLang="zh-CN" dirty="0">
                <a:solidFill>
                  <a:srgbClr val="C00000"/>
                </a:solidFill>
              </a:rPr>
              <a:t> </a:t>
            </a:r>
            <a:r>
              <a:rPr lang="zh-CN" altLang="en-US" b="1" dirty="0">
                <a:solidFill>
                  <a:srgbClr val="C00000"/>
                </a:solidFill>
              </a:rPr>
              <a:t>一方有难、八方支援，众志成城、守望相助、共克时艰</a:t>
            </a:r>
            <a:r>
              <a:rPr lang="zh-CN" altLang="en-US" dirty="0">
                <a:solidFill>
                  <a:srgbClr val="C00000"/>
                </a:solidFill>
              </a:rPr>
              <a:t>；武汉及湖北人民识大体、顾大局，自觉服从疫情防控大局需要。</a:t>
            </a:r>
            <a:endParaRPr lang="zh-CN" altLang="en-US" dirty="0"/>
          </a:p>
          <a:p>
            <a:pPr marL="285750" indent="-285750" algn="just">
              <a:lnSpc>
                <a:spcPct val="114000"/>
              </a:lnSpc>
              <a:buFont typeface="Arial" panose="020B0604020202020204" pitchFamily="34" charset="0"/>
              <a:buChar char="•"/>
              <a:defRPr/>
            </a:pPr>
            <a:endParaRPr lang="zh-CN" altLang="zh-CN" kern="0" dirty="0">
              <a:solidFill>
                <a:prstClr val="black">
                  <a:lumMod val="75000"/>
                  <a:lumOff val="25000"/>
                </a:prstClr>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24" name="矩形 52">
            <a:extLst>
              <a:ext uri="{FF2B5EF4-FFF2-40B4-BE49-F238E27FC236}">
                <a16:creationId xmlns:a16="http://schemas.microsoft.com/office/drawing/2014/main" id="{67D2557D-9672-4DB0-9072-3A5389902155}"/>
              </a:ext>
            </a:extLst>
          </p:cNvPr>
          <p:cNvSpPr/>
          <p:nvPr/>
        </p:nvSpPr>
        <p:spPr>
          <a:xfrm>
            <a:off x="583413" y="232201"/>
            <a:ext cx="6955750" cy="830997"/>
          </a:xfrm>
          <a:prstGeom prst="rect">
            <a:avLst/>
          </a:prstGeom>
          <a:solidFill>
            <a:srgbClr val="C00000"/>
          </a:solidFill>
        </p:spPr>
        <p:txBody>
          <a:bodyPr wrap="none">
            <a:spAutoFit/>
          </a:bodyPr>
          <a:lstStyle/>
          <a:p>
            <a:pPr lvl="0" algn="ctr">
              <a:defRPr/>
            </a:pPr>
            <a:r>
              <a:rPr lang="zh-CN" altLang="en-US" sz="4800" dirty="0">
                <a:solidFill>
                  <a:prstClr val="white"/>
                </a:solidFill>
              </a:rPr>
              <a:t>怎样打赢疫情防控狙击战</a:t>
            </a:r>
          </a:p>
        </p:txBody>
      </p:sp>
      <p:sp>
        <p:nvSpPr>
          <p:cNvPr id="7" name="TextBox 6">
            <a:extLst>
              <a:ext uri="{FF2B5EF4-FFF2-40B4-BE49-F238E27FC236}">
                <a16:creationId xmlns:a16="http://schemas.microsoft.com/office/drawing/2014/main" id="{38B3A790-572F-4ECF-B672-21B339CDF37F}"/>
              </a:ext>
            </a:extLst>
          </p:cNvPr>
          <p:cNvSpPr txBox="1"/>
          <p:nvPr/>
        </p:nvSpPr>
        <p:spPr>
          <a:xfrm>
            <a:off x="685800" y="3688139"/>
            <a:ext cx="3187699" cy="1754326"/>
          </a:xfrm>
          <a:prstGeom prst="rect">
            <a:avLst/>
          </a:prstGeom>
          <a:noFill/>
        </p:spPr>
        <p:txBody>
          <a:bodyPr wrap="square" rtlCol="0">
            <a:spAutoFit/>
          </a:bodyPr>
          <a:lstStyle/>
          <a:p>
            <a:r>
              <a:rPr lang="zh-CN" altLang="en-US" u="sng" dirty="0">
                <a:solidFill>
                  <a:srgbClr val="C00000"/>
                </a:solidFill>
              </a:rPr>
              <a:t>     一场规模浩大的人民战争，各级干部，医务人员，科研人员集中会战。众多劳动者坚守岗位，默默付出，许多企业和个人捐赠捐助，我们每个普通人自觉地宅在家中做好防护</a:t>
            </a:r>
            <a:endParaRPr lang="zh-CN" altLang="en-US" u="sng"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750"/>
                                        <p:tgtEl>
                                          <p:spTgt spid="42"/>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up)">
                                      <p:cBhvr>
                                        <p:cTn id="11" dur="750"/>
                                        <p:tgtEl>
                                          <p:spTgt spid="61"/>
                                        </p:tgtEl>
                                      </p:cBhvr>
                                    </p:animEffect>
                                  </p:childTnLst>
                                </p:cTn>
                              </p:par>
                            </p:childTnLst>
                          </p:cTn>
                        </p:par>
                        <p:par>
                          <p:cTn id="12" fill="hold">
                            <p:stCondLst>
                              <p:cond delay="1500"/>
                            </p:stCondLst>
                            <p:childTnLst>
                              <p:par>
                                <p:cTn id="13" presetID="52"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Scale>
                                      <p:cBhvr>
                                        <p:cTn id="15"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24"/>
                                        </p:tgtEl>
                                        <p:attrNameLst>
                                          <p:attrName>ppt_x</p:attrName>
                                          <p:attrName>ppt_y</p:attrName>
                                        </p:attrNameLst>
                                      </p:cBhvr>
                                    </p:animMotion>
                                    <p:animEffect transition="in" filter="fade">
                                      <p:cBhvr>
                                        <p:cTn id="1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1" grpId="0"/>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5"/>
          <p:cNvSpPr txBox="1"/>
          <p:nvPr/>
        </p:nvSpPr>
        <p:spPr>
          <a:xfrm>
            <a:off x="4860660" y="1695616"/>
            <a:ext cx="2469463" cy="828675"/>
          </a:xfrm>
          <a:prstGeom prst="rect">
            <a:avLst/>
          </a:prstGeom>
          <a:noFill/>
        </p:spPr>
        <p:txBody>
          <a:bodyPr wrap="square" lIns="91404" tIns="45701" rIns="91404" bIns="4570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6350">
                  <a:noFill/>
                </a:ln>
                <a:solidFill>
                  <a:srgbClr val="C00000"/>
                </a:solidFill>
                <a:effectLst/>
                <a:uLnTx/>
                <a:uFillTx/>
                <a:latin typeface="Arial" panose="020B0604020202020204" pitchFamily="34" charset="0"/>
                <a:ea typeface="思源黑体 CN Regular" panose="020B0500000000000000" pitchFamily="34" charset="-122"/>
                <a:cs typeface="思源黑体 CN Normal" panose="020B0400000000000000" pitchFamily="34" charset="-122"/>
                <a:sym typeface="Arial" panose="020B0604020202020204" pitchFamily="34" charset="0"/>
              </a:rPr>
              <a:t>第三章</a:t>
            </a:r>
          </a:p>
        </p:txBody>
      </p:sp>
      <p:sp>
        <p:nvSpPr>
          <p:cNvPr id="2" name="文本框 1"/>
          <p:cNvSpPr txBox="1"/>
          <p:nvPr/>
        </p:nvSpPr>
        <p:spPr>
          <a:xfrm>
            <a:off x="3193415" y="2849245"/>
            <a:ext cx="5805170" cy="920750"/>
          </a:xfrm>
          <a:prstGeom prst="rect">
            <a:avLst/>
          </a:prstGeom>
          <a:noFill/>
        </p:spPr>
        <p:txBody>
          <a:bodyPr wrap="square" lIns="91404" tIns="45701" rIns="91404" bIns="45701">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0" cap="none" spc="0" normalizeH="0" baseline="0" noProof="0" dirty="0">
                <a:ln>
                  <a:noFill/>
                </a:ln>
                <a:solidFill>
                  <a:srgbClr val="C00000"/>
                </a:solidFill>
                <a:effectLst/>
                <a:uLnTx/>
                <a:uFillTx/>
                <a:latin typeface="思源黑体 CN Bold" panose="020B0800000000000000" pitchFamily="34" charset="-122"/>
                <a:ea typeface="思源黑体 CN Bold" panose="020B0800000000000000" pitchFamily="34" charset="-122"/>
                <a:cs typeface="+mn-cs"/>
                <a:sym typeface="Arial" panose="020B0604020202020204" pitchFamily="34" charset="0"/>
              </a:rPr>
              <a:t>青春共筑防疫长城</a:t>
            </a:r>
          </a:p>
        </p:txBody>
      </p:sp>
      <p:sp>
        <p:nvSpPr>
          <p:cNvPr id="4" name="TextBox 3">
            <a:extLst>
              <a:ext uri="{FF2B5EF4-FFF2-40B4-BE49-F238E27FC236}">
                <a16:creationId xmlns:a16="http://schemas.microsoft.com/office/drawing/2014/main" id="{9CA732A2-BB5F-4778-82D2-FD466673A6D2}"/>
              </a:ext>
            </a:extLst>
          </p:cNvPr>
          <p:cNvSpPr txBox="1"/>
          <p:nvPr/>
        </p:nvSpPr>
        <p:spPr>
          <a:xfrm>
            <a:off x="9067800" y="5562600"/>
            <a:ext cx="2540000" cy="461665"/>
          </a:xfrm>
          <a:prstGeom prst="rect">
            <a:avLst/>
          </a:prstGeom>
          <a:noFill/>
        </p:spPr>
        <p:txBody>
          <a:bodyPr wrap="square" rtlCol="0">
            <a:spAutoFit/>
          </a:bodyPr>
          <a:lstStyle/>
          <a:p>
            <a:r>
              <a:rPr lang="en-US" altLang="zh-CN" dirty="0"/>
              <a:t> </a:t>
            </a:r>
            <a:r>
              <a:rPr lang="zh-CN" altLang="en-US" sz="2400" dirty="0"/>
              <a:t>制作</a:t>
            </a:r>
            <a:r>
              <a:rPr lang="en-US" altLang="zh-CN" sz="2400" dirty="0"/>
              <a:t>: </a:t>
            </a:r>
            <a:r>
              <a:rPr lang="zh-CN" altLang="en-US" sz="2400" dirty="0"/>
              <a:t>曹鑫</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srcRect/>
          <a:stretch>
            <a:fillRect/>
          </a:stretch>
        </a:blipFill>
        <a:effectLst/>
      </p:bgPr>
    </p:bg>
    <p:spTree>
      <p:nvGrpSpPr>
        <p:cNvPr id="1" name=""/>
        <p:cNvGrpSpPr/>
        <p:nvPr/>
      </p:nvGrpSpPr>
      <p:grpSpPr>
        <a:xfrm>
          <a:off x="0" y="0"/>
          <a:ext cx="0" cy="0"/>
          <a:chOff x="0" y="0"/>
          <a:chExt cx="0" cy="0"/>
        </a:xfrm>
      </p:grpSpPr>
      <p:grpSp>
        <p:nvGrpSpPr>
          <p:cNvPr id="55" name="组合 54"/>
          <p:cNvGrpSpPr/>
          <p:nvPr/>
        </p:nvGrpSpPr>
        <p:grpSpPr>
          <a:xfrm>
            <a:off x="907463" y="796029"/>
            <a:ext cx="5216118" cy="764423"/>
            <a:chOff x="1187736" y="1739624"/>
            <a:chExt cx="5216118" cy="764423"/>
          </a:xfrm>
        </p:grpSpPr>
        <p:sp>
          <p:nvSpPr>
            <p:cNvPr id="57" name="Rounded Rectangle 38"/>
            <p:cNvSpPr/>
            <p:nvPr/>
          </p:nvSpPr>
          <p:spPr>
            <a:xfrm rot="16200000">
              <a:off x="3413583" y="-486224"/>
              <a:ext cx="764423" cy="5216118"/>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Arial"/>
                <a:ea typeface="思源黑体 CN Regular" panose="020B0500000000000000" pitchFamily="34" charset="-122"/>
                <a:cs typeface="+mn-cs"/>
                <a:sym typeface="Arial" panose="020B0604020202020204" pitchFamily="34" charset="0"/>
              </a:endParaRPr>
            </a:p>
          </p:txBody>
        </p:sp>
        <p:sp>
          <p:nvSpPr>
            <p:cNvPr id="58" name="文本框 57"/>
            <p:cNvSpPr txBox="1"/>
            <p:nvPr/>
          </p:nvSpPr>
          <p:spPr>
            <a:xfrm>
              <a:off x="1440576" y="1868736"/>
              <a:ext cx="324358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处处都有青年人的身影</a:t>
              </a:r>
            </a:p>
          </p:txBody>
        </p:sp>
      </p:grpSp>
      <p:grpSp>
        <p:nvGrpSpPr>
          <p:cNvPr id="75" name="组合 74"/>
          <p:cNvGrpSpPr/>
          <p:nvPr/>
        </p:nvGrpSpPr>
        <p:grpSpPr>
          <a:xfrm>
            <a:off x="907463" y="2166581"/>
            <a:ext cx="5140325" cy="368300"/>
            <a:chOff x="791757" y="2771344"/>
            <a:chExt cx="4741946" cy="368300"/>
          </a:xfrm>
        </p:grpSpPr>
        <p:sp>
          <p:nvSpPr>
            <p:cNvPr id="62" name="矩形: 圆角 9"/>
            <p:cNvSpPr/>
            <p:nvPr/>
          </p:nvSpPr>
          <p:spPr>
            <a:xfrm>
              <a:off x="791757" y="2789049"/>
              <a:ext cx="1449614" cy="342900"/>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抗疫一线</a:t>
              </a:r>
            </a:p>
          </p:txBody>
        </p:sp>
        <p:cxnSp>
          <p:nvCxnSpPr>
            <p:cNvPr id="63" name="直接连接符 62"/>
            <p:cNvCxnSpPr/>
            <p:nvPr/>
          </p:nvCxnSpPr>
          <p:spPr>
            <a:xfrm>
              <a:off x="1880844" y="2959304"/>
              <a:ext cx="360570" cy="3175"/>
            </a:xfrm>
            <a:prstGeom prst="line">
              <a:avLst/>
            </a:prstGeom>
            <a:noFill/>
            <a:ln w="6350" cap="flat" cmpd="sng" algn="ctr">
              <a:solidFill>
                <a:srgbClr val="C00000"/>
              </a:solidFill>
              <a:prstDash val="dash"/>
              <a:miter lim="800000"/>
              <a:tailEnd type="oval" w="sm" len="sm"/>
            </a:ln>
            <a:effectLst/>
          </p:spPr>
        </p:cxnSp>
        <p:sp>
          <p:nvSpPr>
            <p:cNvPr id="64" name="文本框 63"/>
            <p:cNvSpPr txBox="1"/>
            <p:nvPr/>
          </p:nvSpPr>
          <p:spPr>
            <a:xfrm>
              <a:off x="3019505" y="2771344"/>
              <a:ext cx="2514198"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lumMod val="75000"/>
                      <a:lumOff val="25000"/>
                    </a:prstClr>
                  </a:solidFill>
                  <a:effectLst/>
                  <a:uLnTx/>
                  <a:uFillTx/>
                  <a:latin typeface="Arial"/>
                  <a:ea typeface="思源黑体 CN Regular" panose="020B0500000000000000" pitchFamily="34" charset="-122"/>
                  <a:cs typeface="+mn-cs"/>
                  <a:sym typeface="Arial" panose="020B0604020202020204" pitchFamily="34" charset="0"/>
                </a:rPr>
                <a:t>优秀的青年医务人员</a:t>
              </a:r>
            </a:p>
          </p:txBody>
        </p:sp>
      </p:grpSp>
      <p:grpSp>
        <p:nvGrpSpPr>
          <p:cNvPr id="76" name="组合 75"/>
          <p:cNvGrpSpPr/>
          <p:nvPr/>
        </p:nvGrpSpPr>
        <p:grpSpPr>
          <a:xfrm>
            <a:off x="907463" y="2599016"/>
            <a:ext cx="6016625" cy="450850"/>
            <a:chOff x="791756" y="3214154"/>
            <a:chExt cx="5583465" cy="450850"/>
          </a:xfrm>
        </p:grpSpPr>
        <p:sp>
          <p:nvSpPr>
            <p:cNvPr id="65" name="矩形: 圆角 15"/>
            <p:cNvSpPr/>
            <p:nvPr/>
          </p:nvSpPr>
          <p:spPr>
            <a:xfrm>
              <a:off x="791756" y="3279575"/>
              <a:ext cx="1449615" cy="342900"/>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坚守后方</a:t>
              </a:r>
            </a:p>
          </p:txBody>
        </p:sp>
        <p:cxnSp>
          <p:nvCxnSpPr>
            <p:cNvPr id="66" name="直接连接符 65"/>
            <p:cNvCxnSpPr/>
            <p:nvPr/>
          </p:nvCxnSpPr>
          <p:spPr>
            <a:xfrm>
              <a:off x="2158821" y="3451025"/>
              <a:ext cx="374424" cy="0"/>
            </a:xfrm>
            <a:prstGeom prst="line">
              <a:avLst/>
            </a:prstGeom>
            <a:noFill/>
            <a:ln w="6350" cap="flat" cmpd="sng" algn="ctr">
              <a:solidFill>
                <a:srgbClr val="C00000"/>
              </a:solidFill>
              <a:prstDash val="dash"/>
              <a:miter lim="800000"/>
              <a:tailEnd type="oval" w="sm" len="sm"/>
            </a:ln>
            <a:effectLst/>
          </p:spPr>
        </p:cxnSp>
        <p:sp>
          <p:nvSpPr>
            <p:cNvPr id="67" name="文本框 66"/>
            <p:cNvSpPr txBox="1"/>
            <p:nvPr/>
          </p:nvSpPr>
          <p:spPr>
            <a:xfrm>
              <a:off x="2671357" y="3214154"/>
              <a:ext cx="3703864" cy="45085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lumMod val="75000"/>
                      <a:lumOff val="25000"/>
                    </a:prstClr>
                  </a:solidFill>
                  <a:effectLst/>
                  <a:uLnTx/>
                  <a:uFillTx/>
                  <a:latin typeface="Arial"/>
                  <a:ea typeface="思源黑体 CN Regular" panose="020B0500000000000000" pitchFamily="34" charset="-122"/>
                  <a:cs typeface="+mn-cs"/>
                  <a:sym typeface="Arial" panose="020B0604020202020204" pitchFamily="34" charset="0"/>
                </a:rPr>
                <a:t>帮助群众做好防护，让病毒无空可钻</a:t>
              </a:r>
            </a:p>
          </p:txBody>
        </p:sp>
      </p:grpSp>
      <p:grpSp>
        <p:nvGrpSpPr>
          <p:cNvPr id="77" name="组合 76"/>
          <p:cNvGrpSpPr/>
          <p:nvPr/>
        </p:nvGrpSpPr>
        <p:grpSpPr>
          <a:xfrm>
            <a:off x="907463" y="3110191"/>
            <a:ext cx="6016625" cy="450850"/>
            <a:chOff x="791757" y="3714646"/>
            <a:chExt cx="5583464" cy="450850"/>
          </a:xfrm>
        </p:grpSpPr>
        <p:sp>
          <p:nvSpPr>
            <p:cNvPr id="68" name="矩形: 圆角 18"/>
            <p:cNvSpPr/>
            <p:nvPr/>
          </p:nvSpPr>
          <p:spPr>
            <a:xfrm>
              <a:off x="791757" y="3761556"/>
              <a:ext cx="1449614" cy="342900"/>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四处奔走</a:t>
              </a:r>
            </a:p>
          </p:txBody>
        </p:sp>
        <p:cxnSp>
          <p:nvCxnSpPr>
            <p:cNvPr id="69" name="直接连接符 68"/>
            <p:cNvCxnSpPr/>
            <p:nvPr/>
          </p:nvCxnSpPr>
          <p:spPr>
            <a:xfrm>
              <a:off x="2158821" y="3933006"/>
              <a:ext cx="374424" cy="0"/>
            </a:xfrm>
            <a:prstGeom prst="line">
              <a:avLst/>
            </a:prstGeom>
            <a:noFill/>
            <a:ln w="6350" cap="flat" cmpd="sng" algn="ctr">
              <a:solidFill>
                <a:srgbClr val="C00000"/>
              </a:solidFill>
              <a:prstDash val="dash"/>
              <a:miter lim="800000"/>
              <a:tailEnd type="oval" w="sm" len="sm"/>
            </a:ln>
            <a:effectLst/>
          </p:spPr>
        </p:cxnSp>
        <p:sp>
          <p:nvSpPr>
            <p:cNvPr id="70" name="文本框 69"/>
            <p:cNvSpPr txBox="1"/>
            <p:nvPr/>
          </p:nvSpPr>
          <p:spPr>
            <a:xfrm>
              <a:off x="2671356" y="3714646"/>
              <a:ext cx="3703865" cy="45085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lumMod val="75000"/>
                      <a:lumOff val="25000"/>
                    </a:prstClr>
                  </a:solidFill>
                  <a:effectLst/>
                  <a:uLnTx/>
                  <a:uFillTx/>
                  <a:latin typeface="Arial"/>
                  <a:ea typeface="思源黑体 CN Regular" panose="020B0500000000000000" pitchFamily="34" charset="-122"/>
                  <a:cs typeface="+mn-cs"/>
                  <a:sym typeface="Arial" panose="020B0604020202020204" pitchFamily="34" charset="0"/>
                </a:rPr>
                <a:t>青年志愿者们募集抗疫物资送往疫区</a:t>
              </a:r>
            </a:p>
          </p:txBody>
        </p:sp>
      </p:grpSp>
      <p:grpSp>
        <p:nvGrpSpPr>
          <p:cNvPr id="78" name="组合 77"/>
          <p:cNvGrpSpPr/>
          <p:nvPr/>
        </p:nvGrpSpPr>
        <p:grpSpPr>
          <a:xfrm>
            <a:off x="907463" y="3601046"/>
            <a:ext cx="5880735" cy="450850"/>
            <a:chOff x="791757" y="4205444"/>
            <a:chExt cx="5516627" cy="450850"/>
          </a:xfrm>
        </p:grpSpPr>
        <p:sp>
          <p:nvSpPr>
            <p:cNvPr id="71" name="矩形: 圆角 24"/>
            <p:cNvSpPr/>
            <p:nvPr/>
          </p:nvSpPr>
          <p:spPr>
            <a:xfrm>
              <a:off x="791757" y="4272231"/>
              <a:ext cx="1449614" cy="342900"/>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众志成城</a:t>
              </a:r>
            </a:p>
          </p:txBody>
        </p:sp>
        <p:cxnSp>
          <p:nvCxnSpPr>
            <p:cNvPr id="72" name="直接连接符 71"/>
            <p:cNvCxnSpPr/>
            <p:nvPr/>
          </p:nvCxnSpPr>
          <p:spPr>
            <a:xfrm>
              <a:off x="1971270" y="4443681"/>
              <a:ext cx="561975" cy="0"/>
            </a:xfrm>
            <a:prstGeom prst="line">
              <a:avLst/>
            </a:prstGeom>
            <a:noFill/>
            <a:ln w="6350" cap="flat" cmpd="sng" algn="ctr">
              <a:solidFill>
                <a:srgbClr val="C00000"/>
              </a:solidFill>
              <a:prstDash val="dash"/>
              <a:miter lim="800000"/>
              <a:tailEnd type="oval" w="sm" len="sm"/>
            </a:ln>
            <a:effectLst/>
          </p:spPr>
        </p:cxnSp>
        <p:sp>
          <p:nvSpPr>
            <p:cNvPr id="73" name="文本框 72"/>
            <p:cNvSpPr txBox="1"/>
            <p:nvPr/>
          </p:nvSpPr>
          <p:spPr>
            <a:xfrm>
              <a:off x="2671139" y="4205444"/>
              <a:ext cx="3637245" cy="45085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lumMod val="75000"/>
                      <a:lumOff val="25000"/>
                    </a:prstClr>
                  </a:solidFill>
                  <a:effectLst/>
                  <a:uLnTx/>
                  <a:uFillTx/>
                  <a:latin typeface="Arial"/>
                  <a:ea typeface="思源黑体 CN Regular" panose="020B0500000000000000" pitchFamily="34" charset="-122"/>
                  <a:cs typeface="+mn-cs"/>
                  <a:sym typeface="Arial" panose="020B0604020202020204" pitchFamily="34" charset="0"/>
                </a:rPr>
                <a:t>海外华侨，留学生驰援疫情严重地区</a:t>
              </a:r>
            </a:p>
          </p:txBody>
        </p:sp>
      </p:grpSp>
      <p:grpSp>
        <p:nvGrpSpPr>
          <p:cNvPr id="79" name="组合 78"/>
          <p:cNvGrpSpPr/>
          <p:nvPr/>
        </p:nvGrpSpPr>
        <p:grpSpPr>
          <a:xfrm>
            <a:off x="834555" y="4709659"/>
            <a:ext cx="1207874" cy="1064712"/>
            <a:chOff x="725325" y="3783159"/>
            <a:chExt cx="1207874" cy="1064712"/>
          </a:xfrm>
        </p:grpSpPr>
        <p:grpSp>
          <p:nvGrpSpPr>
            <p:cNvPr id="86" name="组合 85"/>
            <p:cNvGrpSpPr/>
            <p:nvPr/>
          </p:nvGrpSpPr>
          <p:grpSpPr>
            <a:xfrm>
              <a:off x="803396" y="3783159"/>
              <a:ext cx="1129803" cy="1064712"/>
              <a:chOff x="2681608" y="1294397"/>
              <a:chExt cx="2234957" cy="2106195"/>
            </a:xfrm>
          </p:grpSpPr>
          <p:sp>
            <p:nvSpPr>
              <p:cNvPr id="88" name="椭圆 87"/>
              <p:cNvSpPr/>
              <p:nvPr/>
            </p:nvSpPr>
            <p:spPr>
              <a:xfrm>
                <a:off x="2681608" y="1294397"/>
                <a:ext cx="2234957" cy="2106195"/>
              </a:xfrm>
              <a:prstGeom prst="ellipse">
                <a:avLst/>
              </a:prstGeom>
              <a:solidFill>
                <a:schemeClr val="bg1"/>
              </a:solidFill>
              <a:ln w="12700" cap="flat" cmpd="sng" algn="ctr">
                <a:solidFill>
                  <a:srgbClr val="C00000"/>
                </a:solidFill>
                <a:prstDash val="solid"/>
              </a:ln>
              <a:effectLst/>
            </p:spPr>
            <p:txBody>
              <a:bodyPr wrap="square" rtlCol="0" anchor="ctr">
                <a:noAutofit/>
              </a:bodyP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000000"/>
                  </a:solidFill>
                  <a:effectLst/>
                  <a:uLnTx/>
                  <a:uFillTx/>
                  <a:latin typeface="Arial"/>
                  <a:ea typeface="思源黑体 CN Regular" panose="020B0500000000000000" pitchFamily="34" charset="-122"/>
                  <a:cs typeface="+mn-cs"/>
                  <a:sym typeface="Arial" panose="020B0604020202020204" pitchFamily="34" charset="0"/>
                </a:endParaRPr>
              </a:p>
            </p:txBody>
          </p:sp>
          <p:sp>
            <p:nvSpPr>
              <p:cNvPr id="89" name="Freeform 5"/>
              <p:cNvSpPr/>
              <p:nvPr/>
            </p:nvSpPr>
            <p:spPr bwMode="auto">
              <a:xfrm flipV="1">
                <a:off x="2791627" y="1413329"/>
                <a:ext cx="2014918" cy="1891248"/>
              </a:xfrm>
              <a:prstGeom prst="ellipse">
                <a:avLst/>
              </a:prstGeom>
              <a:solidFill>
                <a:srgbClr val="C00000"/>
              </a:solidFill>
              <a:ln w="9525" cap="flat" cmpd="sng" algn="ctr">
                <a:noFill/>
                <a:prstDash val="solid"/>
              </a:ln>
              <a:effectLst/>
            </p:spPr>
            <p:txBody>
              <a:bodyPr wrap="square" rtlCol="0" anchor="ctr">
                <a:noAutofit/>
              </a:bodyP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000000"/>
                  </a:solidFill>
                  <a:effectLst/>
                  <a:uLnTx/>
                  <a:uFillTx/>
                  <a:latin typeface="Arial"/>
                  <a:ea typeface="思源黑体 CN Regular" panose="020B0500000000000000" pitchFamily="34" charset="-122"/>
                  <a:cs typeface="+mn-cs"/>
                  <a:sym typeface="Arial" panose="020B0604020202020204" pitchFamily="34" charset="0"/>
                </a:endParaRPr>
              </a:p>
            </p:txBody>
          </p:sp>
        </p:grpSp>
        <p:sp>
          <p:nvSpPr>
            <p:cNvPr id="83" name="矩形 82"/>
            <p:cNvSpPr/>
            <p:nvPr/>
          </p:nvSpPr>
          <p:spPr>
            <a:xfrm>
              <a:off x="725325" y="4057518"/>
              <a:ext cx="120787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总结</a:t>
              </a:r>
            </a:p>
          </p:txBody>
        </p:sp>
      </p:grpSp>
      <p:sp>
        <p:nvSpPr>
          <p:cNvPr id="97" name="文本框 96"/>
          <p:cNvSpPr txBox="1"/>
          <p:nvPr/>
        </p:nvSpPr>
        <p:spPr>
          <a:xfrm>
            <a:off x="2405741" y="4982363"/>
            <a:ext cx="8997315" cy="49149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Arial"/>
                <a:ea typeface="思源黑体 CN Regular" panose="020B0500000000000000" pitchFamily="34" charset="-122"/>
                <a:cs typeface="+mn-cs"/>
                <a:sym typeface="Arial" panose="020B0604020202020204" pitchFamily="34" charset="0"/>
              </a:rPr>
              <a:t>青年人在祖国困难时勇于挺身而出。报效祖国，为祖国和人民奉献自己的青春</a:t>
            </a:r>
          </a:p>
        </p:txBody>
      </p:sp>
      <p:sp>
        <p:nvSpPr>
          <p:cNvPr id="2" name="文本框 1"/>
          <p:cNvSpPr txBox="1"/>
          <p:nvPr/>
        </p:nvSpPr>
        <p:spPr>
          <a:xfrm>
            <a:off x="4831763" y="1124546"/>
            <a:ext cx="309880" cy="3683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pic>
        <p:nvPicPr>
          <p:cNvPr id="3" name="图片 2" descr="DB2C09D671A2FE283001004F655_DB204F03_D998"/>
          <p:cNvPicPr>
            <a:picLocks noChangeAspect="1"/>
          </p:cNvPicPr>
          <p:nvPr/>
        </p:nvPicPr>
        <p:blipFill>
          <a:blip r:embed="rId4"/>
          <a:stretch>
            <a:fillRect/>
          </a:stretch>
        </p:blipFill>
        <p:spPr>
          <a:xfrm>
            <a:off x="7258050" y="580390"/>
            <a:ext cx="3863340" cy="38633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wipe(left)">
                                      <p:cBhvr>
                                        <p:cTn id="11" dur="500"/>
                                        <p:tgtEl>
                                          <p:spTgt spid="7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wipe(left)">
                                      <p:cBhvr>
                                        <p:cTn id="15" dur="500"/>
                                        <p:tgtEl>
                                          <p:spTgt spid="7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wipe(left)">
                                      <p:cBhvr>
                                        <p:cTn id="19" dur="500"/>
                                        <p:tgtEl>
                                          <p:spTgt spid="7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wipe(left)">
                                      <p:cBhvr>
                                        <p:cTn id="23" dur="500"/>
                                        <p:tgtEl>
                                          <p:spTgt spid="78"/>
                                        </p:tgtEl>
                                      </p:cBhvr>
                                    </p:animEffect>
                                  </p:childTnLst>
                                </p:cTn>
                              </p:par>
                            </p:childTnLst>
                          </p:cTn>
                        </p:par>
                        <p:par>
                          <p:cTn id="24" fill="hold">
                            <p:stCondLst>
                              <p:cond delay="2500"/>
                            </p:stCondLst>
                            <p:childTnLst>
                              <p:par>
                                <p:cTn id="25" presetID="52" presetClass="entr" presetSubtype="0" fill="hold" nodeType="afterEffect">
                                  <p:stCondLst>
                                    <p:cond delay="0"/>
                                  </p:stCondLst>
                                  <p:childTnLst>
                                    <p:set>
                                      <p:cBhvr>
                                        <p:cTn id="26" dur="1" fill="hold">
                                          <p:stCondLst>
                                            <p:cond delay="0"/>
                                          </p:stCondLst>
                                        </p:cTn>
                                        <p:tgtEl>
                                          <p:spTgt spid="79"/>
                                        </p:tgtEl>
                                        <p:attrNameLst>
                                          <p:attrName>style.visibility</p:attrName>
                                        </p:attrNameLst>
                                      </p:cBhvr>
                                      <p:to>
                                        <p:strVal val="visible"/>
                                      </p:to>
                                    </p:set>
                                    <p:animScale>
                                      <p:cBhvr>
                                        <p:cTn id="27" dur="1000" decel="50000" fill="hold">
                                          <p:stCondLst>
                                            <p:cond delay="0"/>
                                          </p:stCondLst>
                                        </p:cTn>
                                        <p:tgtEl>
                                          <p:spTgt spid="7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79"/>
                                        </p:tgtEl>
                                        <p:attrNameLst>
                                          <p:attrName>ppt_x</p:attrName>
                                          <p:attrName>ppt_y</p:attrName>
                                        </p:attrNameLst>
                                      </p:cBhvr>
                                    </p:animMotion>
                                    <p:animEffect transition="in" filter="fade">
                                      <p:cBhvr>
                                        <p:cTn id="29"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p:cNvSpPr/>
          <p:nvPr/>
        </p:nvSpPr>
        <p:spPr>
          <a:xfrm>
            <a:off x="297815" y="2649220"/>
            <a:ext cx="7255510" cy="3580765"/>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endParaRPr>
          </a:p>
        </p:txBody>
      </p:sp>
      <p:sp>
        <p:nvSpPr>
          <p:cNvPr id="4" name="矩形 3"/>
          <p:cNvSpPr/>
          <p:nvPr/>
        </p:nvSpPr>
        <p:spPr>
          <a:xfrm>
            <a:off x="241300" y="539750"/>
            <a:ext cx="7054850" cy="18999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                                    “</a:t>
            </a:r>
            <a:r>
              <a:rPr kumimoji="0" lang="zh-CN" altLang="en-US" sz="1800" b="0" i="0" u="none" strike="noStrike" kern="1200" cap="none" spc="0" normalizeH="0" baseline="0" noProof="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从前你呵护我长大，现在我来护你周全</a:t>
            </a:r>
            <a:r>
              <a:rPr kumimoji="0" lang="en-US" altLang="zh-CN" sz="1800" b="0" i="0" u="none" strike="noStrike" kern="1200" cap="none" spc="0" normalizeH="0" baseline="0" noProof="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a:t>
            </a:r>
          </a:p>
        </p:txBody>
      </p:sp>
      <p:grpSp>
        <p:nvGrpSpPr>
          <p:cNvPr id="6" name="组合 5"/>
          <p:cNvGrpSpPr/>
          <p:nvPr/>
        </p:nvGrpSpPr>
        <p:grpSpPr>
          <a:xfrm>
            <a:off x="577306" y="892783"/>
            <a:ext cx="7155337" cy="2099250"/>
            <a:chOff x="776088" y="101660"/>
            <a:chExt cx="7155337" cy="2099250"/>
          </a:xfrm>
        </p:grpSpPr>
        <p:sp>
          <p:nvSpPr>
            <p:cNvPr id="7" name="PA-102267"/>
            <p:cNvSpPr/>
            <p:nvPr>
              <p:custDataLst>
                <p:tags r:id="rId2"/>
              </p:custDataLst>
            </p:nvPr>
          </p:nvSpPr>
          <p:spPr>
            <a:xfrm>
              <a:off x="954523" y="101660"/>
              <a:ext cx="6797529" cy="39878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战斗在抗击疫情第一线的青年突击队：</a:t>
              </a:r>
            </a:p>
          </p:txBody>
        </p:sp>
        <p:sp>
          <p:nvSpPr>
            <p:cNvPr id="8" name="矩形 7"/>
            <p:cNvSpPr/>
            <p:nvPr/>
          </p:nvSpPr>
          <p:spPr>
            <a:xfrm>
              <a:off x="776088" y="1647825"/>
              <a:ext cx="7155337" cy="55308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endParaRPr>
            </a:p>
          </p:txBody>
        </p:sp>
      </p:grpSp>
      <p:sp>
        <p:nvSpPr>
          <p:cNvPr id="9" name="PA-102271"/>
          <p:cNvSpPr/>
          <p:nvPr>
            <p:custDataLst>
              <p:tags r:id="rId1"/>
            </p:custDataLst>
          </p:nvPr>
        </p:nvSpPr>
        <p:spPr>
          <a:xfrm>
            <a:off x="397716" y="2875834"/>
            <a:ext cx="7061200" cy="142244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思源黑体 CN Regular" panose="020B0500000000000000" pitchFamily="34" charset="-122"/>
                <a:cs typeface="+mn-cs"/>
                <a:sym typeface="Arial" panose="020B0604020202020204" pitchFamily="34" charset="0"/>
              </a:rPr>
              <a:t>青年突击队是在上世纪五十年带开始广泛组建的以共青团为政治骨干和主体的队伍，常见于</a:t>
            </a:r>
            <a:r>
              <a:rPr kumimoji="0" lang="en-US" altLang="zh-CN" sz="2000" b="0" i="0" u="none" strike="noStrike" kern="1200" cap="none" spc="0" normalizeH="0" baseline="0" noProof="0" dirty="0">
                <a:ln>
                  <a:noFill/>
                </a:ln>
                <a:solidFill>
                  <a:prstClr val="black"/>
                </a:solidFill>
                <a:effectLst/>
                <a:uLnTx/>
                <a:uFillTx/>
                <a:latin typeface="Arial"/>
                <a:ea typeface="思源黑体 CN Regular" panose="020B0500000000000000" pitchFamily="34" charset="-122"/>
                <a:cs typeface="+mn-cs"/>
                <a:sym typeface="Arial" panose="020B0604020202020204" pitchFamily="34" charset="0"/>
              </a:rPr>
              <a:t>“</a:t>
            </a:r>
            <a:r>
              <a:rPr kumimoji="0" lang="zh-CN" altLang="en-US" sz="2000" b="0" i="0" u="none" strike="noStrike" kern="1200" cap="none" spc="0" normalizeH="0" baseline="0" noProof="0" dirty="0">
                <a:ln>
                  <a:noFill/>
                </a:ln>
                <a:solidFill>
                  <a:prstClr val="black"/>
                </a:solidFill>
                <a:effectLst/>
                <a:uLnTx/>
                <a:uFillTx/>
                <a:latin typeface="Arial"/>
                <a:ea typeface="思源黑体 CN Regular" panose="020B0500000000000000" pitchFamily="34" charset="-122"/>
                <a:cs typeface="+mn-cs"/>
                <a:sym typeface="Arial" panose="020B0604020202020204" pitchFamily="34" charset="0"/>
              </a:rPr>
              <a:t>急，难，险，重，新</a:t>
            </a:r>
            <a:r>
              <a:rPr kumimoji="0" lang="en-US" altLang="zh-CN" sz="2000" b="0" i="0" u="none" strike="noStrike" kern="1200" cap="none" spc="0" normalizeH="0" baseline="0" noProof="0" dirty="0">
                <a:ln>
                  <a:noFill/>
                </a:ln>
                <a:solidFill>
                  <a:prstClr val="black"/>
                </a:solidFill>
                <a:effectLst/>
                <a:uLnTx/>
                <a:uFillTx/>
                <a:latin typeface="Arial"/>
                <a:ea typeface="思源黑体 CN Regular" panose="020B0500000000000000" pitchFamily="34" charset="-122"/>
                <a:cs typeface="+mn-cs"/>
                <a:sym typeface="Arial" panose="020B0604020202020204" pitchFamily="34" charset="0"/>
              </a:rPr>
              <a:t>”</a:t>
            </a:r>
            <a:r>
              <a:rPr kumimoji="0" lang="zh-CN" altLang="en-US" sz="2000" b="0" i="0" u="none" strike="noStrike" kern="1200" cap="none" spc="0" normalizeH="0" baseline="0" noProof="0" dirty="0">
                <a:ln>
                  <a:noFill/>
                </a:ln>
                <a:solidFill>
                  <a:prstClr val="black"/>
                </a:solidFill>
                <a:effectLst/>
                <a:uLnTx/>
                <a:uFillTx/>
                <a:latin typeface="Arial"/>
                <a:ea typeface="思源黑体 CN Regular" panose="020B0500000000000000" pitchFamily="34" charset="-122"/>
                <a:cs typeface="+mn-cs"/>
                <a:sym typeface="Arial" panose="020B0604020202020204" pitchFamily="34" charset="0"/>
              </a:rPr>
              <a:t>的任务现场</a:t>
            </a:r>
          </a:p>
        </p:txBody>
      </p:sp>
      <p:sp>
        <p:nvSpPr>
          <p:cNvPr id="5" name="文本框 4"/>
          <p:cNvSpPr txBox="1"/>
          <p:nvPr/>
        </p:nvSpPr>
        <p:spPr>
          <a:xfrm>
            <a:off x="444500" y="4524889"/>
            <a:ext cx="7211695" cy="1322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方正粗黑宋简体" panose="02000000000000000000" charset="-122"/>
                <a:ea typeface="方正粗黑宋简体" panose="02000000000000000000" charset="-122"/>
                <a:cs typeface="方正粗黑宋简体" panose="02000000000000000000" charset="-122"/>
              </a:rPr>
              <a:t>全国5.2万余支青年突击队、111.8万余名团员青年迅速集结，在疫情防控各个领域勇当先锋，敢打头阵，为抗击病魔贡献青春力量。在火神山，雷神山等抗疫战线上我们能够经常看见他们的身影</a:t>
            </a:r>
          </a:p>
        </p:txBody>
      </p:sp>
      <p:pic>
        <p:nvPicPr>
          <p:cNvPr id="11" name="图片 10" descr="MAIN202002101039000381626711531"/>
          <p:cNvPicPr>
            <a:picLocks noChangeAspect="1"/>
          </p:cNvPicPr>
          <p:nvPr/>
        </p:nvPicPr>
        <p:blipFill>
          <a:blip r:embed="rId5"/>
          <a:stretch>
            <a:fillRect/>
          </a:stretch>
        </p:blipFill>
        <p:spPr>
          <a:xfrm>
            <a:off x="7976870" y="642620"/>
            <a:ext cx="3993515" cy="4595495"/>
          </a:xfrm>
          <a:prstGeom prst="rect">
            <a:avLst/>
          </a:prstGeom>
        </p:spPr>
      </p:pic>
      <p:sp>
        <p:nvSpPr>
          <p:cNvPr id="12" name="文本框 11"/>
          <p:cNvSpPr txBox="1"/>
          <p:nvPr/>
        </p:nvSpPr>
        <p:spPr>
          <a:xfrm>
            <a:off x="8199120" y="5584825"/>
            <a:ext cx="3548380"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火神山医院建设工地，青年工程师李运佐参与机电配合</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4" grpId="0" bldLvl="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2" name="组合 31"/>
          <p:cNvGrpSpPr/>
          <p:nvPr/>
        </p:nvGrpSpPr>
        <p:grpSpPr>
          <a:xfrm>
            <a:off x="379730" y="464185"/>
            <a:ext cx="7065645" cy="1606238"/>
            <a:chOff x="845223" y="3382852"/>
            <a:chExt cx="7994860" cy="1562121"/>
          </a:xfrm>
        </p:grpSpPr>
        <p:sp>
          <p:nvSpPr>
            <p:cNvPr id="33" name="PA-102225"/>
            <p:cNvSpPr/>
            <p:nvPr>
              <p:custDataLst>
                <p:tags r:id="rId1"/>
              </p:custDataLst>
            </p:nvPr>
          </p:nvSpPr>
          <p:spPr>
            <a:xfrm>
              <a:off x="845223" y="3382852"/>
              <a:ext cx="7994860" cy="1561807"/>
            </a:xfrm>
            <a:prstGeom prst="rect">
              <a:avLst/>
            </a:prstGeom>
            <a:solidFill>
              <a:srgbClr val="C00000"/>
            </a:solidFill>
            <a:ln w="12700" cap="flat" cmpd="sng" algn="ctr">
              <a:solidFill>
                <a:srgbClr val="CE104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思源黑体 CN Regular" panose="020B0500000000000000" pitchFamily="34" charset="-122"/>
                <a:cs typeface="+mn-ea"/>
                <a:sym typeface="Arial" panose="020B0604020202020204" pitchFamily="34" charset="0"/>
              </a:endParaRPr>
            </a:p>
          </p:txBody>
        </p:sp>
        <p:sp>
          <p:nvSpPr>
            <p:cNvPr id="39" name="PA-102226"/>
            <p:cNvSpPr/>
            <p:nvPr>
              <p:custDataLst>
                <p:tags r:id="rId2"/>
              </p:custDataLst>
            </p:nvPr>
          </p:nvSpPr>
          <p:spPr>
            <a:xfrm>
              <a:off x="1035760" y="3539409"/>
              <a:ext cx="7804323" cy="14055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ea"/>
                  <a:sym typeface="Arial" panose="020B0604020202020204" pitchFamily="34" charset="0"/>
                </a:rPr>
                <a:t>青年志愿者</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ea"/>
                  <a:sym typeface="Arial" panose="020B0604020202020204" pitchFamily="34" charset="0"/>
                </a:rPr>
                <a:t>                   </a:t>
              </a:r>
              <a:r>
                <a:rPr kumimoji="0" lang="en-US" altLang="zh-CN" sz="3600" b="0"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ea"/>
                  <a:sym typeface="Arial" panose="020B0604020202020204" pitchFamily="34" charset="0"/>
                </a:rPr>
                <a:t>—</a:t>
              </a:r>
              <a:r>
                <a:rPr kumimoji="0" lang="zh-CN" altLang="en-US" sz="3600" b="0"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ea"/>
                  <a:sym typeface="Arial" panose="020B0604020202020204" pitchFamily="34" charset="0"/>
                </a:rPr>
                <a:t>可敬的青年队伍</a:t>
              </a:r>
            </a:p>
          </p:txBody>
        </p:sp>
      </p:grpSp>
      <p:grpSp>
        <p:nvGrpSpPr>
          <p:cNvPr id="41" name="组合 40"/>
          <p:cNvGrpSpPr/>
          <p:nvPr/>
        </p:nvGrpSpPr>
        <p:grpSpPr>
          <a:xfrm>
            <a:off x="379865" y="2534287"/>
            <a:ext cx="4948834" cy="1431871"/>
            <a:chOff x="871870" y="1053385"/>
            <a:chExt cx="5121042" cy="1446285"/>
          </a:xfrm>
        </p:grpSpPr>
        <p:sp>
          <p:nvSpPr>
            <p:cNvPr id="43" name="平行四边形 42"/>
            <p:cNvSpPr/>
            <p:nvPr/>
          </p:nvSpPr>
          <p:spPr>
            <a:xfrm>
              <a:off x="871870" y="1053385"/>
              <a:ext cx="5121042" cy="637953"/>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不负总书记勉励，弘扬志愿精神</a:t>
              </a:r>
            </a:p>
          </p:txBody>
        </p:sp>
        <p:sp>
          <p:nvSpPr>
            <p:cNvPr id="44" name="矩形 43"/>
            <p:cNvSpPr/>
            <p:nvPr/>
          </p:nvSpPr>
          <p:spPr>
            <a:xfrm>
              <a:off x="2080261" y="1941017"/>
              <a:ext cx="320663" cy="5586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000" b="0" i="0" u="none" strike="noStrike" kern="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endParaRPr>
            </a:p>
          </p:txBody>
        </p:sp>
      </p:grpSp>
      <p:sp>
        <p:nvSpPr>
          <p:cNvPr id="45" name="矩形 44"/>
          <p:cNvSpPr/>
          <p:nvPr/>
        </p:nvSpPr>
        <p:spPr>
          <a:xfrm>
            <a:off x="379730" y="3703955"/>
            <a:ext cx="7065645" cy="59880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Arial"/>
                <a:ea typeface="思源黑体 CN Regular" panose="020B0500000000000000" pitchFamily="34" charset="-122"/>
                <a:cs typeface="+mn-cs"/>
                <a:sym typeface="Arial" panose="020B0604020202020204" pitchFamily="34" charset="0"/>
              </a:rPr>
              <a:t>他们用实际行动践行着奉献、友爱、互助、进步的精神</a:t>
            </a:r>
          </a:p>
        </p:txBody>
      </p:sp>
      <p:sp>
        <p:nvSpPr>
          <p:cNvPr id="46" name="矩形 45"/>
          <p:cNvSpPr/>
          <p:nvPr/>
        </p:nvSpPr>
        <p:spPr>
          <a:xfrm>
            <a:off x="548227" y="4442217"/>
            <a:ext cx="10505216" cy="147637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思源黑体 CN Regular" panose="020B0500000000000000" pitchFamily="34" charset="-122"/>
                <a:cs typeface="+mn-cs"/>
                <a:sym typeface="Arial" panose="020B0604020202020204" pitchFamily="34" charset="0"/>
              </a:rPr>
              <a:t>在疫情防控阻击战攻坚期，青年志愿者们勇于承担责任，乐于承担，无私奉献。在广州南站为来往的乘客测量体温，在医院发放药品，在后方搬运物资，在企业车间协助生产，在网络平台提供心理咨询服务。这些志愿者真正的体现了青年人的责任与担当！</a:t>
            </a:r>
            <a:endParaRPr kumimoji="0" lang="zh-CN" altLang="en-US" sz="2000" b="1" i="0" u="none" strike="noStrike" kern="1200" cap="none" spc="0" normalizeH="0" baseline="0" noProof="0" dirty="0">
              <a:ln>
                <a:noFill/>
              </a:ln>
              <a:solidFill>
                <a:srgbClr val="C00000"/>
              </a:solidFill>
              <a:effectLst/>
              <a:uLnTx/>
              <a:uFillTx/>
              <a:latin typeface="Arial"/>
              <a:ea typeface="思源黑体 CN Regular" panose="020B0500000000000000" pitchFamily="34" charset="-122"/>
              <a:cs typeface="+mn-cs"/>
              <a:sym typeface="Arial" panose="020B0604020202020204" pitchFamily="34" charset="0"/>
            </a:endParaRPr>
          </a:p>
        </p:txBody>
      </p:sp>
      <p:pic>
        <p:nvPicPr>
          <p:cNvPr id="10" name="图形 18" descr="用户"/>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9211" y="625674"/>
            <a:ext cx="914400" cy="914400"/>
          </a:xfrm>
          <a:prstGeom prst="rect">
            <a:avLst/>
          </a:prstGeom>
        </p:spPr>
      </p:pic>
      <p:pic>
        <p:nvPicPr>
          <p:cNvPr id="3" name="图片 2"/>
          <p:cNvPicPr>
            <a:picLocks noChangeAspect="1"/>
          </p:cNvPicPr>
          <p:nvPr/>
        </p:nvPicPr>
        <p:blipFill>
          <a:blip r:embed="rId7"/>
          <a:stretch>
            <a:fillRect/>
          </a:stretch>
        </p:blipFill>
        <p:spPr>
          <a:xfrm>
            <a:off x="7548245" y="464185"/>
            <a:ext cx="4529455" cy="3356610"/>
          </a:xfrm>
          <a:prstGeom prst="rect">
            <a:avLst/>
          </a:prstGeom>
        </p:spPr>
      </p:pic>
      <p:sp>
        <p:nvSpPr>
          <p:cNvPr id="4" name="文本框 3"/>
          <p:cNvSpPr txBox="1"/>
          <p:nvPr/>
        </p:nvSpPr>
        <p:spPr>
          <a:xfrm>
            <a:off x="7542530" y="3966210"/>
            <a:ext cx="4522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广西南宁志愿者搬运抗议物资</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strips(downLeft)">
                                      <p:cBhvr>
                                        <p:cTn id="11" dur="500"/>
                                        <p:tgtEl>
                                          <p:spTgt spid="4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1000"/>
                                        <p:tgtEl>
                                          <p:spTgt spid="46"/>
                                        </p:tgtEl>
                                      </p:cBhvr>
                                    </p:animEffect>
                                    <p:anim calcmode="lin" valueType="num">
                                      <p:cBhvr>
                                        <p:cTn id="20" dur="1000" fill="hold"/>
                                        <p:tgtEl>
                                          <p:spTgt spid="46"/>
                                        </p:tgtEl>
                                        <p:attrNameLst>
                                          <p:attrName>ppt_x</p:attrName>
                                        </p:attrNameLst>
                                      </p:cBhvr>
                                      <p:tavLst>
                                        <p:tav tm="0">
                                          <p:val>
                                            <p:strVal val="#ppt_x"/>
                                          </p:val>
                                        </p:tav>
                                        <p:tav tm="100000">
                                          <p:val>
                                            <p:strVal val="#ppt_x"/>
                                          </p:val>
                                        </p:tav>
                                      </p:tavLst>
                                    </p:anim>
                                    <p:anim calcmode="lin" valueType="num">
                                      <p:cBhvr>
                                        <p:cTn id="21"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矩形 12"/>
          <p:cNvSpPr/>
          <p:nvPr/>
        </p:nvSpPr>
        <p:spPr>
          <a:xfrm>
            <a:off x="141605" y="267335"/>
            <a:ext cx="9728200" cy="1422400"/>
          </a:xfrm>
          <a:prstGeom prst="rect">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5000" b="0" i="0" u="none" strike="noStrike" kern="0" cap="none" spc="0" normalizeH="0" baseline="0" noProof="0">
              <a:ln>
                <a:noFill/>
              </a:ln>
              <a:solidFill>
                <a:srgbClr val="FFF9EF"/>
              </a:solidFill>
              <a:effectLst/>
              <a:uLnTx/>
              <a:uFillTx/>
              <a:latin typeface="Arial"/>
              <a:ea typeface="思源黑体 CN Regular" panose="020B0500000000000000" pitchFamily="34" charset="-122"/>
              <a:cs typeface="+mn-ea"/>
              <a:sym typeface="Arial" panose="020B0604020202020204" pitchFamily="34" charset="0"/>
            </a:endParaRPr>
          </a:p>
        </p:txBody>
      </p:sp>
      <p:sp>
        <p:nvSpPr>
          <p:cNvPr id="15" name="矩形 14"/>
          <p:cNvSpPr/>
          <p:nvPr/>
        </p:nvSpPr>
        <p:spPr>
          <a:xfrm>
            <a:off x="141605" y="267335"/>
            <a:ext cx="9728200" cy="175323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Arial"/>
                <a:ea typeface="思源黑体 CN Regular" panose="020B0500000000000000" pitchFamily="34" charset="-122"/>
                <a:cs typeface="+mn-ea"/>
                <a:sym typeface="Arial" panose="020B0604020202020204" pitchFamily="34" charset="0"/>
              </a:rPr>
              <a:t>主席对青年人的期望和要求</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prstClr val="white"/>
                </a:solidFill>
                <a:effectLst/>
                <a:uLnTx/>
                <a:uFillTx/>
                <a:latin typeface="Arial"/>
                <a:ea typeface="思源黑体 CN Regular" panose="020B0500000000000000" pitchFamily="34" charset="-122"/>
                <a:cs typeface="+mn-ea"/>
                <a:sym typeface="Arial" panose="020B0604020202020204" pitchFamily="34" charset="0"/>
              </a:rPr>
              <a:t>                                 </a:t>
            </a:r>
            <a:r>
              <a:rPr kumimoji="0" lang="en-US" altLang="zh-CN" sz="2800" b="1" i="0" u="none" strike="noStrike" kern="0" cap="none" spc="0" normalizeH="0" baseline="0" noProof="0" dirty="0">
                <a:ln>
                  <a:noFill/>
                </a:ln>
                <a:solidFill>
                  <a:prstClr val="white"/>
                </a:solidFill>
                <a:effectLst/>
                <a:uLnTx/>
                <a:uFillTx/>
                <a:latin typeface="Arial"/>
                <a:ea typeface="思源黑体 CN Regular" panose="020B0500000000000000" pitchFamily="34" charset="-122"/>
                <a:cs typeface="+mn-ea"/>
                <a:sym typeface="Arial" panose="020B0604020202020204" pitchFamily="34" charset="0"/>
              </a:rPr>
              <a:t>——</a:t>
            </a:r>
            <a:r>
              <a:rPr kumimoji="0" lang="zh-CN" altLang="en-US" sz="2800" b="1" i="0" u="none" strike="noStrike" kern="0" cap="none" spc="0" normalizeH="0" baseline="0" noProof="0" dirty="0">
                <a:ln>
                  <a:noFill/>
                </a:ln>
                <a:solidFill>
                  <a:prstClr val="white"/>
                </a:solidFill>
                <a:effectLst/>
                <a:uLnTx/>
                <a:uFillTx/>
                <a:latin typeface="Arial"/>
                <a:ea typeface="思源黑体 CN Regular" panose="020B0500000000000000" pitchFamily="34" charset="-122"/>
                <a:cs typeface="+mn-ea"/>
                <a:sym typeface="Arial" panose="020B0604020202020204" pitchFamily="34" charset="0"/>
              </a:rPr>
              <a:t>青年兴则国家兴，青年强则国家强</a:t>
            </a:r>
            <a:endParaRPr kumimoji="0" lang="zh-CN" altLang="en-US" sz="4000" b="1" i="0" u="none" strike="noStrike" kern="0" cap="none" spc="0" normalizeH="0" baseline="0" noProof="0" dirty="0">
              <a:ln>
                <a:noFill/>
              </a:ln>
              <a:solidFill>
                <a:prstClr val="white"/>
              </a:solidFill>
              <a:effectLst/>
              <a:uLnTx/>
              <a:uFillTx/>
              <a:latin typeface="Arial"/>
              <a:ea typeface="思源黑体 CN Regular" panose="020B0500000000000000" pitchFamily="34" charset="-122"/>
              <a:cs typeface="+mn-ea"/>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0" cap="none" spc="0" normalizeH="0" baseline="0" noProof="0" dirty="0">
              <a:ln>
                <a:noFill/>
              </a:ln>
              <a:solidFill>
                <a:prstClr val="white"/>
              </a:solidFill>
              <a:effectLst/>
              <a:uLnTx/>
              <a:uFillTx/>
              <a:latin typeface="Arial"/>
              <a:ea typeface="思源黑体 CN Regular" panose="020B0500000000000000" pitchFamily="34" charset="-122"/>
              <a:cs typeface="+mn-ea"/>
              <a:sym typeface="Arial" panose="020B0604020202020204" pitchFamily="34" charset="0"/>
            </a:endParaRPr>
          </a:p>
        </p:txBody>
      </p:sp>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66530" y="2540635"/>
            <a:ext cx="4320540" cy="3599815"/>
          </a:xfrm>
          <a:prstGeom prst="rect">
            <a:avLst/>
          </a:prstGeom>
        </p:spPr>
      </p:pic>
      <p:sp>
        <p:nvSpPr>
          <p:cNvPr id="8" name="PA_圆角矩形 12"/>
          <p:cNvSpPr>
            <a:spLocks noChangeAspect="1"/>
          </p:cNvSpPr>
          <p:nvPr>
            <p:custDataLst>
              <p:tags r:id="rId1"/>
            </p:custDataLst>
          </p:nvPr>
        </p:nvSpPr>
        <p:spPr>
          <a:xfrm>
            <a:off x="350520" y="2108200"/>
            <a:ext cx="432435" cy="432435"/>
          </a:xfrm>
          <a:prstGeom prst="roundRect">
            <a:avLst>
              <a:gd name="adj" fmla="val 50000"/>
            </a:avLst>
          </a:prstGeom>
          <a:solidFill>
            <a:srgbClr val="C00000"/>
          </a:solidFill>
          <a:ln w="63500" cap="flat" cmpd="sng" algn="ctr">
            <a:solidFill>
              <a:srgbClr val="C00000">
                <a:alpha val="3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CFCFC"/>
                </a:solidFill>
                <a:effectLst/>
                <a:uLnTx/>
                <a:uFillTx/>
                <a:latin typeface="Arial" panose="020B0604020202020204"/>
                <a:ea typeface="思源黑体 CN Regular" panose="020B0500000000000000" pitchFamily="34" charset="-122"/>
                <a:cs typeface="+mn-ea"/>
                <a:sym typeface="Arial" panose="020B0604020202020204" pitchFamily="34" charset="0"/>
              </a:rPr>
              <a:t>1</a:t>
            </a:r>
            <a:endParaRPr kumimoji="0" lang="zh-CN" altLang="en-US" sz="2000" b="0" i="0" u="none" strike="noStrike" kern="0" cap="none" spc="0" normalizeH="0" baseline="0" noProof="0" dirty="0">
              <a:ln>
                <a:noFill/>
              </a:ln>
              <a:solidFill>
                <a:srgbClr val="FCFCFC"/>
              </a:solidFill>
              <a:effectLst/>
              <a:uLnTx/>
              <a:uFillTx/>
              <a:latin typeface="Arial" panose="020B0604020202020204"/>
              <a:ea typeface="思源黑体 CN Regular" panose="020B0500000000000000" pitchFamily="34" charset="-122"/>
              <a:cs typeface="+mn-ea"/>
              <a:sym typeface="Arial" panose="020B0604020202020204" pitchFamily="34" charset="0"/>
            </a:endParaRPr>
          </a:p>
        </p:txBody>
      </p:sp>
      <p:cxnSp>
        <p:nvCxnSpPr>
          <p:cNvPr id="9" name="直接连接符 8"/>
          <p:cNvCxnSpPr/>
          <p:nvPr/>
        </p:nvCxnSpPr>
        <p:spPr>
          <a:xfrm>
            <a:off x="566839" y="2540565"/>
            <a:ext cx="0" cy="3305317"/>
          </a:xfrm>
          <a:prstGeom prst="line">
            <a:avLst/>
          </a:prstGeom>
          <a:noFill/>
          <a:ln w="6350" cap="flat" cmpd="sng" algn="ctr">
            <a:solidFill>
              <a:srgbClr val="FF9500"/>
            </a:solidFill>
            <a:prstDash val="solid"/>
            <a:miter lim="800000"/>
          </a:ln>
          <a:effectLst/>
        </p:spPr>
      </p:cxnSp>
      <p:sp>
        <p:nvSpPr>
          <p:cNvPr id="10" name="PA_圆角矩形 12"/>
          <p:cNvSpPr>
            <a:spLocks noChangeAspect="1"/>
          </p:cNvSpPr>
          <p:nvPr>
            <p:custDataLst>
              <p:tags r:id="rId2"/>
            </p:custDataLst>
          </p:nvPr>
        </p:nvSpPr>
        <p:spPr>
          <a:xfrm>
            <a:off x="351155" y="3212465"/>
            <a:ext cx="432435" cy="432435"/>
          </a:xfrm>
          <a:prstGeom prst="roundRect">
            <a:avLst>
              <a:gd name="adj" fmla="val 50000"/>
            </a:avLst>
          </a:prstGeom>
          <a:solidFill>
            <a:srgbClr val="C00000"/>
          </a:solidFill>
          <a:ln w="63500" cap="flat" cmpd="sng" algn="ctr">
            <a:solidFill>
              <a:srgbClr val="C00000">
                <a:alpha val="3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CFCFC"/>
                </a:solidFill>
                <a:effectLst/>
                <a:uLnTx/>
                <a:uFillTx/>
                <a:latin typeface="Arial" panose="020B0604020202020204"/>
                <a:ea typeface="思源黑体 CN Regular" panose="020B0500000000000000" pitchFamily="34" charset="-122"/>
                <a:cs typeface="+mn-ea"/>
                <a:sym typeface="Arial" panose="020B0604020202020204" pitchFamily="34" charset="0"/>
              </a:rPr>
              <a:t>2</a:t>
            </a:r>
          </a:p>
        </p:txBody>
      </p:sp>
      <p:sp>
        <p:nvSpPr>
          <p:cNvPr id="11" name="PA_圆角矩形 12"/>
          <p:cNvSpPr>
            <a:spLocks noChangeAspect="1"/>
          </p:cNvSpPr>
          <p:nvPr>
            <p:custDataLst>
              <p:tags r:id="rId3"/>
            </p:custDataLst>
          </p:nvPr>
        </p:nvSpPr>
        <p:spPr>
          <a:xfrm>
            <a:off x="350520" y="4089400"/>
            <a:ext cx="432435" cy="432435"/>
          </a:xfrm>
          <a:prstGeom prst="roundRect">
            <a:avLst>
              <a:gd name="adj" fmla="val 50000"/>
            </a:avLst>
          </a:prstGeom>
          <a:solidFill>
            <a:srgbClr val="C00000"/>
          </a:solidFill>
          <a:ln w="63500" cap="flat" cmpd="sng" algn="ctr">
            <a:solidFill>
              <a:srgbClr val="C00000">
                <a:alpha val="3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CFCFC"/>
                </a:solidFill>
                <a:effectLst/>
                <a:uLnTx/>
                <a:uFillTx/>
                <a:latin typeface="Arial" panose="020B0604020202020204"/>
                <a:ea typeface="思源黑体 CN Regular" panose="020B0500000000000000" pitchFamily="34" charset="-122"/>
                <a:cs typeface="+mn-ea"/>
                <a:sym typeface="Arial" panose="020B0604020202020204" pitchFamily="34" charset="0"/>
              </a:rPr>
              <a:t>3</a:t>
            </a:r>
          </a:p>
        </p:txBody>
      </p:sp>
      <p:sp>
        <p:nvSpPr>
          <p:cNvPr id="12" name="PA_圆角矩形 12"/>
          <p:cNvSpPr>
            <a:spLocks noChangeAspect="1"/>
          </p:cNvSpPr>
          <p:nvPr>
            <p:custDataLst>
              <p:tags r:id="rId4"/>
            </p:custDataLst>
          </p:nvPr>
        </p:nvSpPr>
        <p:spPr>
          <a:xfrm>
            <a:off x="351155" y="5118735"/>
            <a:ext cx="432435" cy="432435"/>
          </a:xfrm>
          <a:prstGeom prst="roundRect">
            <a:avLst>
              <a:gd name="adj" fmla="val 50000"/>
            </a:avLst>
          </a:prstGeom>
          <a:solidFill>
            <a:srgbClr val="C00000"/>
          </a:solidFill>
          <a:ln w="63500" cap="flat" cmpd="sng" algn="ctr">
            <a:solidFill>
              <a:srgbClr val="C00000">
                <a:alpha val="3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CFCFC"/>
                </a:solidFill>
                <a:effectLst/>
                <a:uLnTx/>
                <a:uFillTx/>
                <a:latin typeface="Arial" panose="020B0604020202020204"/>
                <a:ea typeface="思源黑体 CN Regular" panose="020B0500000000000000" pitchFamily="34" charset="-122"/>
                <a:cs typeface="+mn-ea"/>
                <a:sym typeface="Arial" panose="020B0604020202020204" pitchFamily="34" charset="0"/>
              </a:rPr>
              <a:t>4</a:t>
            </a:r>
          </a:p>
        </p:txBody>
      </p:sp>
      <p:sp>
        <p:nvSpPr>
          <p:cNvPr id="17" name="文本框 16"/>
          <p:cNvSpPr txBox="1"/>
          <p:nvPr/>
        </p:nvSpPr>
        <p:spPr>
          <a:xfrm>
            <a:off x="1312545" y="2066290"/>
            <a:ext cx="879602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8" name="文本框 17"/>
          <p:cNvSpPr txBox="1"/>
          <p:nvPr/>
        </p:nvSpPr>
        <p:spPr>
          <a:xfrm>
            <a:off x="961390" y="2020570"/>
            <a:ext cx="8908415" cy="829945"/>
          </a:xfrm>
          <a:prstGeom prst="rect">
            <a:avLst/>
          </a:prstGeom>
          <a:solidFill>
            <a:srgbClr val="C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Arial"/>
                <a:ea typeface="微软雅黑"/>
                <a:cs typeface="+mn-cs"/>
              </a:rPr>
              <a:t>青年要保持出生牛犊不怕虎，越是艰难越向前的刚健勇毅，勇立时代潮头，争做时代先锋</a:t>
            </a:r>
          </a:p>
        </p:txBody>
      </p:sp>
      <p:sp>
        <p:nvSpPr>
          <p:cNvPr id="19" name="文本框 18"/>
          <p:cNvSpPr txBox="1"/>
          <p:nvPr/>
        </p:nvSpPr>
        <p:spPr>
          <a:xfrm>
            <a:off x="962025" y="3184525"/>
            <a:ext cx="8907780" cy="460375"/>
          </a:xfrm>
          <a:prstGeom prst="rect">
            <a:avLst/>
          </a:prstGeom>
          <a:solidFill>
            <a:srgbClr val="C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Arial"/>
                <a:ea typeface="微软雅黑"/>
                <a:cs typeface="+mn-cs"/>
              </a:rPr>
              <a:t>青年时代，选择吃苦也就选择了收获，选择奉献也就选择了高尚</a:t>
            </a:r>
          </a:p>
        </p:txBody>
      </p:sp>
      <p:sp>
        <p:nvSpPr>
          <p:cNvPr id="20" name="文本框 19"/>
          <p:cNvSpPr txBox="1"/>
          <p:nvPr/>
        </p:nvSpPr>
        <p:spPr>
          <a:xfrm>
            <a:off x="962025" y="4008755"/>
            <a:ext cx="8907145" cy="829945"/>
          </a:xfrm>
          <a:prstGeom prst="rect">
            <a:avLst/>
          </a:prstGeom>
          <a:solidFill>
            <a:srgbClr val="C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Arial"/>
                <a:ea typeface="微软雅黑"/>
                <a:cs typeface="+mn-cs"/>
              </a:rPr>
              <a:t>只有为人名做出了奉献的青春才会留下充实、温暖、持久、无悔的青春记忆</a:t>
            </a:r>
          </a:p>
        </p:txBody>
      </p:sp>
      <p:sp>
        <p:nvSpPr>
          <p:cNvPr id="21" name="文本框 20"/>
          <p:cNvSpPr txBox="1"/>
          <p:nvPr/>
        </p:nvSpPr>
        <p:spPr>
          <a:xfrm>
            <a:off x="992505" y="5142865"/>
            <a:ext cx="8891270" cy="829945"/>
          </a:xfrm>
          <a:prstGeom prst="rect">
            <a:avLst/>
          </a:prstGeom>
          <a:solidFill>
            <a:srgbClr val="C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Arial"/>
                <a:ea typeface="微软雅黑"/>
                <a:cs typeface="+mn-cs"/>
              </a:rPr>
              <a:t>同人民一道拼搏、同祖国一道前进，服务人民、奉献祖国、是当代中国青年的正确方向</a:t>
            </a:r>
          </a:p>
        </p:txBody>
      </p:sp>
      <p:pic>
        <p:nvPicPr>
          <p:cNvPr id="24" name="图片 23" descr="DB2C09D671A2FE283001004F655_DB204F03_D998"/>
          <p:cNvPicPr>
            <a:picLocks noChangeAspect="1"/>
          </p:cNvPicPr>
          <p:nvPr/>
        </p:nvPicPr>
        <p:blipFill>
          <a:blip r:embed="rId8"/>
          <a:stretch>
            <a:fillRect/>
          </a:stretch>
        </p:blipFill>
        <p:spPr>
          <a:xfrm>
            <a:off x="10396220" y="581660"/>
            <a:ext cx="1438910" cy="14389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3" presetClass="entr" presetSubtype="52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1000" fill="hold"/>
                                        <p:tgtEl>
                                          <p:spTgt spid="8"/>
                                        </p:tgtEl>
                                        <p:attrNameLst>
                                          <p:attrName>ppt_w</p:attrName>
                                        </p:attrNameLst>
                                      </p:cBhvr>
                                      <p:tavLst>
                                        <p:tav tm="0">
                                          <p:val>
                                            <p:fltVal val="0"/>
                                          </p:val>
                                        </p:tav>
                                        <p:tav tm="100000">
                                          <p:val>
                                            <p:strVal val="#ppt_w"/>
                                          </p:val>
                                        </p:tav>
                                      </p:tavLst>
                                    </p:anim>
                                    <p:anim calcmode="lin" valueType="num">
                                      <p:cBhvr>
                                        <p:cTn id="11" dur="1000" fill="hold"/>
                                        <p:tgtEl>
                                          <p:spTgt spid="8"/>
                                        </p:tgtEl>
                                        <p:attrNameLst>
                                          <p:attrName>ppt_h</p:attrName>
                                        </p:attrNameLst>
                                      </p:cBhvr>
                                      <p:tavLst>
                                        <p:tav tm="0">
                                          <p:val>
                                            <p:fltVal val="0"/>
                                          </p:val>
                                        </p:tav>
                                        <p:tav tm="100000">
                                          <p:val>
                                            <p:strVal val="#ppt_h"/>
                                          </p:val>
                                        </p:tav>
                                      </p:tavLst>
                                    </p:anim>
                                    <p:anim calcmode="lin" valueType="num">
                                      <p:cBhvr>
                                        <p:cTn id="12" dur="1000" fill="hold"/>
                                        <p:tgtEl>
                                          <p:spTgt spid="8"/>
                                        </p:tgtEl>
                                        <p:attrNameLst>
                                          <p:attrName>ppt_x</p:attrName>
                                        </p:attrNameLst>
                                      </p:cBhvr>
                                      <p:tavLst>
                                        <p:tav tm="0">
                                          <p:val>
                                            <p:fltVal val="0.5"/>
                                          </p:val>
                                        </p:tav>
                                        <p:tav tm="100000">
                                          <p:val>
                                            <p:strVal val="#ppt_x"/>
                                          </p:val>
                                        </p:tav>
                                      </p:tavLst>
                                    </p:anim>
                                    <p:anim calcmode="lin" valueType="num">
                                      <p:cBhvr>
                                        <p:cTn id="13" dur="1000" fill="hold"/>
                                        <p:tgtEl>
                                          <p:spTgt spid="8"/>
                                        </p:tgtEl>
                                        <p:attrNameLst>
                                          <p:attrName>ppt_y</p:attrName>
                                        </p:attrNameLst>
                                      </p:cBhvr>
                                      <p:tavLst>
                                        <p:tav tm="0">
                                          <p:val>
                                            <p:fltVal val="0.5"/>
                                          </p:val>
                                        </p:tav>
                                        <p:tav tm="100000">
                                          <p:val>
                                            <p:strVal val="#ppt_y"/>
                                          </p:val>
                                        </p:tav>
                                      </p:tavLst>
                                    </p:anim>
                                  </p:childTnLst>
                                </p:cTn>
                              </p:par>
                              <p:par>
                                <p:cTn id="14" presetID="22" presetClass="entr" presetSubtype="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1000"/>
                                        <p:tgtEl>
                                          <p:spTgt spid="9"/>
                                        </p:tgtEl>
                                      </p:cBhvr>
                                    </p:animEffect>
                                  </p:childTnLst>
                                </p:cTn>
                              </p:par>
                              <p:par>
                                <p:cTn id="17" presetID="23" presetClass="entr" presetSubtype="52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ppt_x</p:attrName>
                                        </p:attrNameLst>
                                      </p:cBhvr>
                                      <p:tavLst>
                                        <p:tav tm="0">
                                          <p:val>
                                            <p:fltVal val="0.5"/>
                                          </p:val>
                                        </p:tav>
                                        <p:tav tm="100000">
                                          <p:val>
                                            <p:strVal val="#ppt_x"/>
                                          </p:val>
                                        </p:tav>
                                      </p:tavLst>
                                    </p:anim>
                                    <p:anim calcmode="lin" valueType="num">
                                      <p:cBhvr>
                                        <p:cTn id="22" dur="1000" fill="hold"/>
                                        <p:tgtEl>
                                          <p:spTgt spid="10"/>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1000" fill="hold"/>
                                        <p:tgtEl>
                                          <p:spTgt spid="11"/>
                                        </p:tgtEl>
                                        <p:attrNameLst>
                                          <p:attrName>ppt_w</p:attrName>
                                        </p:attrNameLst>
                                      </p:cBhvr>
                                      <p:tavLst>
                                        <p:tav tm="0">
                                          <p:val>
                                            <p:fltVal val="0"/>
                                          </p:val>
                                        </p:tav>
                                        <p:tav tm="100000">
                                          <p:val>
                                            <p:strVal val="#ppt_w"/>
                                          </p:val>
                                        </p:tav>
                                      </p:tavLst>
                                    </p:anim>
                                    <p:anim calcmode="lin" valueType="num">
                                      <p:cBhvr>
                                        <p:cTn id="26" dur="1000" fill="hold"/>
                                        <p:tgtEl>
                                          <p:spTgt spid="11"/>
                                        </p:tgtEl>
                                        <p:attrNameLst>
                                          <p:attrName>ppt_h</p:attrName>
                                        </p:attrNameLst>
                                      </p:cBhvr>
                                      <p:tavLst>
                                        <p:tav tm="0">
                                          <p:val>
                                            <p:fltVal val="0"/>
                                          </p:val>
                                        </p:tav>
                                        <p:tav tm="100000">
                                          <p:val>
                                            <p:strVal val="#ppt_h"/>
                                          </p:val>
                                        </p:tav>
                                      </p:tavLst>
                                    </p:anim>
                                    <p:anim calcmode="lin" valueType="num">
                                      <p:cBhvr>
                                        <p:cTn id="27" dur="1000" fill="hold"/>
                                        <p:tgtEl>
                                          <p:spTgt spid="11"/>
                                        </p:tgtEl>
                                        <p:attrNameLst>
                                          <p:attrName>ppt_x</p:attrName>
                                        </p:attrNameLst>
                                      </p:cBhvr>
                                      <p:tavLst>
                                        <p:tav tm="0">
                                          <p:val>
                                            <p:fltVal val="0.5"/>
                                          </p:val>
                                        </p:tav>
                                        <p:tav tm="100000">
                                          <p:val>
                                            <p:strVal val="#ppt_x"/>
                                          </p:val>
                                        </p:tav>
                                      </p:tavLst>
                                    </p:anim>
                                    <p:anim calcmode="lin" valueType="num">
                                      <p:cBhvr>
                                        <p:cTn id="28" dur="1000" fill="hold"/>
                                        <p:tgtEl>
                                          <p:spTgt spid="11"/>
                                        </p:tgtEl>
                                        <p:attrNameLst>
                                          <p:attrName>ppt_y</p:attrName>
                                        </p:attrNameLst>
                                      </p:cBhvr>
                                      <p:tavLst>
                                        <p:tav tm="0">
                                          <p:val>
                                            <p:fltVal val="0.5"/>
                                          </p:val>
                                        </p:tav>
                                        <p:tav tm="100000">
                                          <p:val>
                                            <p:strVal val="#ppt_y"/>
                                          </p:val>
                                        </p:tav>
                                      </p:tavLst>
                                    </p:anim>
                                  </p:childTnLst>
                                </p:cTn>
                              </p:par>
                              <p:par>
                                <p:cTn id="29" presetID="23" presetClass="entr" presetSubtype="52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ppt_x</p:attrName>
                                        </p:attrNameLst>
                                      </p:cBhvr>
                                      <p:tavLst>
                                        <p:tav tm="0">
                                          <p:val>
                                            <p:fltVal val="0.5"/>
                                          </p:val>
                                        </p:tav>
                                        <p:tav tm="100000">
                                          <p:val>
                                            <p:strVal val="#ppt_x"/>
                                          </p:val>
                                        </p:tav>
                                      </p:tavLst>
                                    </p:anim>
                                    <p:anim calcmode="lin" valueType="num">
                                      <p:cBhvr>
                                        <p:cTn id="34" dur="1000" fill="hold"/>
                                        <p:tgtEl>
                                          <p:spTgt spid="1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8" grpId="0" bldLvl="0" animBg="1"/>
      <p:bldP spid="10" grpId="0" bldLvl="0" animBg="1"/>
      <p:bldP spid="11" grpId="0" bldLvl="0" animBg="1"/>
      <p:bldP spid="1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5"/>
          <p:cNvSpPr txBox="1"/>
          <p:nvPr/>
        </p:nvSpPr>
        <p:spPr>
          <a:xfrm>
            <a:off x="4797907" y="832315"/>
            <a:ext cx="2469463" cy="828675"/>
          </a:xfrm>
          <a:prstGeom prst="rect">
            <a:avLst/>
          </a:prstGeom>
          <a:noFill/>
        </p:spPr>
        <p:txBody>
          <a:bodyPr wrap="square" lIns="91404" tIns="45701" rIns="91404" bIns="4570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6350">
                  <a:noFill/>
                </a:ln>
                <a:solidFill>
                  <a:srgbClr val="C00000"/>
                </a:solidFill>
                <a:effectLst/>
                <a:uLnTx/>
                <a:uFillTx/>
                <a:latin typeface="Arial" panose="020B0604020202020204" pitchFamily="34" charset="0"/>
                <a:ea typeface="思源黑体 CN Regular" panose="020B0500000000000000" pitchFamily="34" charset="-122"/>
                <a:cs typeface="思源黑体 CN Normal" panose="020B0400000000000000" pitchFamily="34" charset="-122"/>
                <a:sym typeface="Arial" panose="020B0604020202020204" pitchFamily="34" charset="0"/>
              </a:rPr>
              <a:t>第四章</a:t>
            </a:r>
          </a:p>
        </p:txBody>
      </p:sp>
      <p:sp>
        <p:nvSpPr>
          <p:cNvPr id="2" name="文本框 1"/>
          <p:cNvSpPr txBox="1"/>
          <p:nvPr/>
        </p:nvSpPr>
        <p:spPr>
          <a:xfrm>
            <a:off x="2243567" y="2591311"/>
            <a:ext cx="7843520" cy="707848"/>
          </a:xfrm>
          <a:prstGeom prst="rect">
            <a:avLst/>
          </a:prstGeom>
          <a:noFill/>
        </p:spPr>
        <p:txBody>
          <a:bodyPr wrap="square" lIns="91404" tIns="45701" rIns="91404" bIns="4570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C00000"/>
                </a:solidFill>
                <a:effectLst/>
                <a:uLnTx/>
                <a:uFillTx/>
                <a:latin typeface="思源黑体 CN Bold" panose="020B0800000000000000" pitchFamily="34" charset="-122"/>
                <a:ea typeface="思源黑体 CN Bold" panose="020B0800000000000000" pitchFamily="34" charset="-122"/>
                <a:cs typeface="+mn-cs"/>
                <a:sym typeface="Arial" panose="020B0604020202020204" pitchFamily="34" charset="0"/>
              </a:rPr>
              <a:t>统筹推进疫情防控和经济社会发展</a:t>
            </a:r>
          </a:p>
        </p:txBody>
      </p:sp>
      <p:sp>
        <p:nvSpPr>
          <p:cNvPr id="3" name="TextBox 2">
            <a:extLst>
              <a:ext uri="{FF2B5EF4-FFF2-40B4-BE49-F238E27FC236}">
                <a16:creationId xmlns:a16="http://schemas.microsoft.com/office/drawing/2014/main" id="{715FBA4C-8C7F-4FBE-9B30-26132912850D}"/>
              </a:ext>
            </a:extLst>
          </p:cNvPr>
          <p:cNvSpPr txBox="1"/>
          <p:nvPr/>
        </p:nvSpPr>
        <p:spPr>
          <a:xfrm>
            <a:off x="9309100" y="5461000"/>
            <a:ext cx="1905000" cy="461665"/>
          </a:xfrm>
          <a:prstGeom prst="rect">
            <a:avLst/>
          </a:prstGeom>
          <a:noFill/>
        </p:spPr>
        <p:txBody>
          <a:bodyPr wrap="square" rtlCol="0">
            <a:spAutoFit/>
          </a:bodyPr>
          <a:lstStyle/>
          <a:p>
            <a:r>
              <a:rPr lang="zh-CN" altLang="en-US" sz="2400" dirty="0"/>
              <a:t>制作</a:t>
            </a:r>
            <a:r>
              <a:rPr lang="en-US" altLang="zh-CN" sz="2400" dirty="0"/>
              <a:t>: </a:t>
            </a:r>
            <a:r>
              <a:rPr lang="zh-CN" altLang="en-US" sz="2400" dirty="0"/>
              <a:t>李浩</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716145" y="1729105"/>
            <a:ext cx="309880" cy="3683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 name="矩形 2"/>
          <p:cNvSpPr/>
          <p:nvPr/>
        </p:nvSpPr>
        <p:spPr>
          <a:xfrm>
            <a:off x="162560" y="87630"/>
            <a:ext cx="4862830" cy="4984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cs"/>
              </a:rPr>
              <a:t>统筹推进疫情防控和经济社会发展</a:t>
            </a:r>
          </a:p>
        </p:txBody>
      </p:sp>
      <p:sp>
        <p:nvSpPr>
          <p:cNvPr id="4" name="文本框 3"/>
          <p:cNvSpPr txBox="1"/>
          <p:nvPr/>
        </p:nvSpPr>
        <p:spPr>
          <a:xfrm>
            <a:off x="1419860" y="1263650"/>
            <a:ext cx="8089265" cy="36830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5" name="文本框 4"/>
          <p:cNvSpPr txBox="1"/>
          <p:nvPr/>
        </p:nvSpPr>
        <p:spPr>
          <a:xfrm>
            <a:off x="195684" y="2637932"/>
            <a:ext cx="615139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     </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此次新型冠状肺炎是新中国成立以来在我国发生的传播速度最快，感染范围最广，防控难度最大的公共卫生事件。对我国人民的经济生活造成了巨大的影响。</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sym typeface="+mn-ea"/>
              </a:rPr>
              <a:t>     </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0" name="文本框 9"/>
          <p:cNvSpPr txBox="1"/>
          <p:nvPr/>
        </p:nvSpPr>
        <p:spPr>
          <a:xfrm>
            <a:off x="195684" y="4438019"/>
            <a:ext cx="5987402" cy="1013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prstClr val="black"/>
                </a:solidFill>
                <a:latin typeface="Arial"/>
                <a:ea typeface="微软雅黑"/>
              </a:rPr>
              <a:t>    </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为此国家做出了：分区分级精确复工复产，加大宏观政策调控力度，全面强化稳就业举措，坚决完成脱贫攻坚任务，切实保障民生。</a:t>
            </a:r>
          </a:p>
        </p:txBody>
      </p:sp>
      <p:grpSp>
        <p:nvGrpSpPr>
          <p:cNvPr id="23" name="组合 22"/>
          <p:cNvGrpSpPr/>
          <p:nvPr/>
        </p:nvGrpSpPr>
        <p:grpSpPr>
          <a:xfrm>
            <a:off x="6532880" y="586105"/>
            <a:ext cx="5463436" cy="5718910"/>
            <a:chOff x="8618" y="2152"/>
            <a:chExt cx="10291" cy="7777"/>
          </a:xfrm>
        </p:grpSpPr>
        <p:pic>
          <p:nvPicPr>
            <p:cNvPr id="17" name="图片 16" descr="636728309[1]"/>
            <p:cNvPicPr>
              <a:picLocks noChangeAspect="1"/>
            </p:cNvPicPr>
            <p:nvPr>
              <p:custDataLst>
                <p:tags r:id="rId1"/>
              </p:custDataLst>
            </p:nvPr>
          </p:nvPicPr>
          <p:blipFill>
            <a:blip r:embed="rId10"/>
            <a:srcRect/>
            <a:stretch>
              <a:fillRect/>
            </a:stretch>
          </p:blipFill>
          <p:spPr>
            <a:xfrm>
              <a:off x="8618" y="2152"/>
              <a:ext cx="3379" cy="3876"/>
            </a:xfrm>
            <a:prstGeom prst="rect">
              <a:avLst/>
            </a:prstGeom>
          </p:spPr>
        </p:pic>
        <p:pic>
          <p:nvPicPr>
            <p:cNvPr id="18" name="图片 17" descr="2991474243[1]"/>
            <p:cNvPicPr>
              <a:picLocks noChangeAspect="1"/>
            </p:cNvPicPr>
            <p:nvPr>
              <p:custDataLst>
                <p:tags r:id="rId2"/>
              </p:custDataLst>
            </p:nvPr>
          </p:nvPicPr>
          <p:blipFill>
            <a:blip r:embed="rId11"/>
            <a:srcRect/>
            <a:stretch>
              <a:fillRect/>
            </a:stretch>
          </p:blipFill>
          <p:spPr>
            <a:xfrm>
              <a:off x="8618" y="6053"/>
              <a:ext cx="3379" cy="3876"/>
            </a:xfrm>
            <a:prstGeom prst="rect">
              <a:avLst/>
            </a:prstGeom>
          </p:spPr>
        </p:pic>
        <p:pic>
          <p:nvPicPr>
            <p:cNvPr id="19" name="图片 18" descr="3309943037[1]"/>
            <p:cNvPicPr>
              <a:picLocks noChangeAspect="1"/>
            </p:cNvPicPr>
            <p:nvPr>
              <p:custDataLst>
                <p:tags r:id="rId3"/>
              </p:custDataLst>
            </p:nvPr>
          </p:nvPicPr>
          <p:blipFill>
            <a:blip r:embed="rId12"/>
            <a:srcRect/>
            <a:stretch>
              <a:fillRect/>
            </a:stretch>
          </p:blipFill>
          <p:spPr>
            <a:xfrm>
              <a:off x="12073" y="2152"/>
              <a:ext cx="3379" cy="3876"/>
            </a:xfrm>
            <a:prstGeom prst="rect">
              <a:avLst/>
            </a:prstGeom>
          </p:spPr>
        </p:pic>
        <p:pic>
          <p:nvPicPr>
            <p:cNvPr id="20" name="图片 19" descr="3338529946[1]"/>
            <p:cNvPicPr>
              <a:picLocks noChangeAspect="1"/>
            </p:cNvPicPr>
            <p:nvPr>
              <p:custDataLst>
                <p:tags r:id="rId4"/>
              </p:custDataLst>
            </p:nvPr>
          </p:nvPicPr>
          <p:blipFill>
            <a:blip r:embed="rId13"/>
            <a:srcRect/>
            <a:stretch>
              <a:fillRect/>
            </a:stretch>
          </p:blipFill>
          <p:spPr>
            <a:xfrm>
              <a:off x="15530" y="2152"/>
              <a:ext cx="3379" cy="3876"/>
            </a:xfrm>
            <a:prstGeom prst="rect">
              <a:avLst/>
            </a:prstGeom>
          </p:spPr>
        </p:pic>
        <p:pic>
          <p:nvPicPr>
            <p:cNvPr id="21" name="图片 20" descr="3402209392[1]"/>
            <p:cNvPicPr>
              <a:picLocks noChangeAspect="1"/>
            </p:cNvPicPr>
            <p:nvPr>
              <p:custDataLst>
                <p:tags r:id="rId5"/>
              </p:custDataLst>
            </p:nvPr>
          </p:nvPicPr>
          <p:blipFill>
            <a:blip r:embed="rId14"/>
            <a:srcRect/>
            <a:stretch>
              <a:fillRect/>
            </a:stretch>
          </p:blipFill>
          <p:spPr>
            <a:xfrm>
              <a:off x="12073" y="6053"/>
              <a:ext cx="3379" cy="3876"/>
            </a:xfrm>
            <a:prstGeom prst="rect">
              <a:avLst/>
            </a:prstGeom>
          </p:spPr>
        </p:pic>
        <p:pic>
          <p:nvPicPr>
            <p:cNvPr id="22" name="图片 21" descr="3437586984[1]"/>
            <p:cNvPicPr>
              <a:picLocks noChangeAspect="1"/>
            </p:cNvPicPr>
            <p:nvPr>
              <p:custDataLst>
                <p:tags r:id="rId6"/>
              </p:custDataLst>
            </p:nvPr>
          </p:nvPicPr>
          <p:blipFill>
            <a:blip r:embed="rId15"/>
            <a:srcRect/>
            <a:stretch>
              <a:fillRect/>
            </a:stretch>
          </p:blipFill>
          <p:spPr>
            <a:xfrm>
              <a:off x="15530" y="6053"/>
              <a:ext cx="3379" cy="3876"/>
            </a:xfrm>
            <a:prstGeom prst="rect">
              <a:avLst/>
            </a:prstGeom>
          </p:spPr>
        </p:pic>
      </p:grpSp>
      <p:sp>
        <p:nvSpPr>
          <p:cNvPr id="6" name="TextBox 5">
            <a:extLst>
              <a:ext uri="{FF2B5EF4-FFF2-40B4-BE49-F238E27FC236}">
                <a16:creationId xmlns:a16="http://schemas.microsoft.com/office/drawing/2014/main" id="{D082C251-1550-4CC4-8185-533714484D8E}"/>
              </a:ext>
            </a:extLst>
          </p:cNvPr>
          <p:cNvSpPr txBox="1"/>
          <p:nvPr/>
        </p:nvSpPr>
        <p:spPr>
          <a:xfrm>
            <a:off x="609600" y="1093530"/>
            <a:ext cx="5486400" cy="1292662"/>
          </a:xfrm>
          <a:prstGeom prst="rect">
            <a:avLst/>
          </a:prstGeom>
          <a:noFill/>
        </p:spPr>
        <p:txBody>
          <a:bodyPr wrap="square" rtlCol="0">
            <a:spAutoFit/>
          </a:bodyPr>
          <a:lstStyle/>
          <a:p>
            <a:r>
              <a:rPr lang="zh-CN" altLang="en-US" sz="2000" b="1" i="1" u="sng" dirty="0">
                <a:solidFill>
                  <a:prstClr val="black"/>
                </a:solidFill>
                <a:sym typeface="+mn-ea"/>
              </a:rPr>
              <a:t>习近平总书记强调经济社会是一个动态循环系统，不能长时间的停摆。应该加强统筹推进疫情防控和经济社会发展。</a:t>
            </a:r>
            <a:endParaRPr lang="zh-CN" altLang="en-US" sz="2000" b="1" i="1" u="sng" dirty="0">
              <a:solidFill>
                <a:prstClr val="black"/>
              </a:solidFill>
            </a:endParaRP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87B4844-95A6-43D3-ADEC-366CF73FD386}"/>
              </a:ext>
            </a:extLst>
          </p:cNvPr>
          <p:cNvSpPr txBox="1"/>
          <p:nvPr/>
        </p:nvSpPr>
        <p:spPr>
          <a:xfrm>
            <a:off x="3926114" y="2006843"/>
            <a:ext cx="1849120" cy="400110"/>
          </a:xfrm>
          <a:prstGeom prst="rect">
            <a:avLst/>
          </a:prstGeom>
          <a:noFill/>
        </p:spPr>
        <p:txBody>
          <a:bodyPr wrap="square" rtlCol="0">
            <a:spAutoFit/>
          </a:bodyPr>
          <a:lstStyle/>
          <a:p>
            <a:r>
              <a:rPr lang="zh-CN" altLang="en-US" sz="2000" b="1" dirty="0"/>
              <a:t>谢高会</a:t>
            </a:r>
          </a:p>
        </p:txBody>
      </p:sp>
      <p:sp>
        <p:nvSpPr>
          <p:cNvPr id="7" name="TextBox 6">
            <a:extLst>
              <a:ext uri="{FF2B5EF4-FFF2-40B4-BE49-F238E27FC236}">
                <a16:creationId xmlns:a16="http://schemas.microsoft.com/office/drawing/2014/main" id="{E7C86A02-003A-485A-81BB-440813917718}"/>
              </a:ext>
            </a:extLst>
          </p:cNvPr>
          <p:cNvSpPr txBox="1"/>
          <p:nvPr/>
        </p:nvSpPr>
        <p:spPr>
          <a:xfrm>
            <a:off x="6496594" y="2006843"/>
            <a:ext cx="2489200" cy="400110"/>
          </a:xfrm>
          <a:prstGeom prst="rect">
            <a:avLst/>
          </a:prstGeom>
          <a:noFill/>
        </p:spPr>
        <p:txBody>
          <a:bodyPr wrap="square" rtlCol="0">
            <a:spAutoFit/>
          </a:bodyPr>
          <a:lstStyle/>
          <a:p>
            <a:r>
              <a:rPr lang="zh-CN" altLang="en-US" sz="2000" b="1" dirty="0"/>
              <a:t>曹鑫</a:t>
            </a:r>
          </a:p>
        </p:txBody>
      </p:sp>
      <p:sp>
        <p:nvSpPr>
          <p:cNvPr id="8" name="TextBox 7">
            <a:extLst>
              <a:ext uri="{FF2B5EF4-FFF2-40B4-BE49-F238E27FC236}">
                <a16:creationId xmlns:a16="http://schemas.microsoft.com/office/drawing/2014/main" id="{1D2A5822-D3F7-4EAA-A65C-68F869171808}"/>
              </a:ext>
            </a:extLst>
          </p:cNvPr>
          <p:cNvSpPr txBox="1"/>
          <p:nvPr/>
        </p:nvSpPr>
        <p:spPr>
          <a:xfrm>
            <a:off x="3915954" y="2860283"/>
            <a:ext cx="1950720" cy="400110"/>
          </a:xfrm>
          <a:prstGeom prst="rect">
            <a:avLst/>
          </a:prstGeom>
          <a:noFill/>
        </p:spPr>
        <p:txBody>
          <a:bodyPr wrap="square" rtlCol="0">
            <a:spAutoFit/>
          </a:bodyPr>
          <a:lstStyle/>
          <a:p>
            <a:r>
              <a:rPr lang="zh-CN" altLang="en-US" sz="2000" b="1" dirty="0"/>
              <a:t>魏宇辉</a:t>
            </a:r>
          </a:p>
        </p:txBody>
      </p:sp>
      <p:sp>
        <p:nvSpPr>
          <p:cNvPr id="9" name="TextBox 8">
            <a:extLst>
              <a:ext uri="{FF2B5EF4-FFF2-40B4-BE49-F238E27FC236}">
                <a16:creationId xmlns:a16="http://schemas.microsoft.com/office/drawing/2014/main" id="{4555D015-D365-480D-AF15-808574EB3799}"/>
              </a:ext>
            </a:extLst>
          </p:cNvPr>
          <p:cNvSpPr txBox="1"/>
          <p:nvPr/>
        </p:nvSpPr>
        <p:spPr>
          <a:xfrm>
            <a:off x="6496594" y="2860283"/>
            <a:ext cx="1727200" cy="400110"/>
          </a:xfrm>
          <a:prstGeom prst="rect">
            <a:avLst/>
          </a:prstGeom>
          <a:noFill/>
        </p:spPr>
        <p:txBody>
          <a:bodyPr wrap="square" rtlCol="0">
            <a:spAutoFit/>
          </a:bodyPr>
          <a:lstStyle/>
          <a:p>
            <a:r>
              <a:rPr lang="zh-CN" altLang="en-US" sz="2000" b="1" dirty="0"/>
              <a:t>冯蒙光</a:t>
            </a:r>
          </a:p>
        </p:txBody>
      </p:sp>
      <p:sp>
        <p:nvSpPr>
          <p:cNvPr id="11" name="TextBox 10">
            <a:extLst>
              <a:ext uri="{FF2B5EF4-FFF2-40B4-BE49-F238E27FC236}">
                <a16:creationId xmlns:a16="http://schemas.microsoft.com/office/drawing/2014/main" id="{F8361788-6514-41EA-9FF6-65EA5DF518CB}"/>
              </a:ext>
            </a:extLst>
          </p:cNvPr>
          <p:cNvSpPr txBox="1"/>
          <p:nvPr/>
        </p:nvSpPr>
        <p:spPr>
          <a:xfrm>
            <a:off x="6496594" y="3708089"/>
            <a:ext cx="2113280" cy="400110"/>
          </a:xfrm>
          <a:prstGeom prst="rect">
            <a:avLst/>
          </a:prstGeom>
          <a:noFill/>
        </p:spPr>
        <p:txBody>
          <a:bodyPr wrap="square" rtlCol="0">
            <a:spAutoFit/>
          </a:bodyPr>
          <a:lstStyle/>
          <a:p>
            <a:r>
              <a:rPr lang="zh-CN" altLang="en-US" sz="2000" b="1" dirty="0"/>
              <a:t>李浩</a:t>
            </a:r>
          </a:p>
        </p:txBody>
      </p:sp>
      <p:sp>
        <p:nvSpPr>
          <p:cNvPr id="12" name="TextBox 11">
            <a:extLst>
              <a:ext uri="{FF2B5EF4-FFF2-40B4-BE49-F238E27FC236}">
                <a16:creationId xmlns:a16="http://schemas.microsoft.com/office/drawing/2014/main" id="{20A74CB5-7D43-4573-A0A0-EFE5A7CFA658}"/>
              </a:ext>
            </a:extLst>
          </p:cNvPr>
          <p:cNvSpPr txBox="1"/>
          <p:nvPr/>
        </p:nvSpPr>
        <p:spPr>
          <a:xfrm>
            <a:off x="3915954" y="3708089"/>
            <a:ext cx="1137920" cy="400110"/>
          </a:xfrm>
          <a:prstGeom prst="rect">
            <a:avLst/>
          </a:prstGeom>
          <a:noFill/>
        </p:spPr>
        <p:txBody>
          <a:bodyPr wrap="square" rtlCol="0">
            <a:spAutoFit/>
          </a:bodyPr>
          <a:lstStyle/>
          <a:p>
            <a:r>
              <a:rPr lang="zh-CN" altLang="en-US" sz="2000" b="1" dirty="0"/>
              <a:t>黄子羿</a:t>
            </a:r>
          </a:p>
        </p:txBody>
      </p:sp>
      <p:sp>
        <p:nvSpPr>
          <p:cNvPr id="13" name="TextBox 12">
            <a:extLst>
              <a:ext uri="{FF2B5EF4-FFF2-40B4-BE49-F238E27FC236}">
                <a16:creationId xmlns:a16="http://schemas.microsoft.com/office/drawing/2014/main" id="{7193ED3F-AB26-4D90-9943-EB5730580CB7}"/>
              </a:ext>
            </a:extLst>
          </p:cNvPr>
          <p:cNvSpPr txBox="1"/>
          <p:nvPr/>
        </p:nvSpPr>
        <p:spPr>
          <a:xfrm>
            <a:off x="3915954" y="4555895"/>
            <a:ext cx="1422400" cy="400110"/>
          </a:xfrm>
          <a:prstGeom prst="rect">
            <a:avLst/>
          </a:prstGeom>
          <a:noFill/>
        </p:spPr>
        <p:txBody>
          <a:bodyPr wrap="square" rtlCol="0">
            <a:spAutoFit/>
          </a:bodyPr>
          <a:lstStyle/>
          <a:p>
            <a:r>
              <a:rPr lang="zh-CN" altLang="en-US" sz="2000" b="1" dirty="0"/>
              <a:t>杨志鹏</a:t>
            </a:r>
          </a:p>
        </p:txBody>
      </p:sp>
      <p:sp>
        <p:nvSpPr>
          <p:cNvPr id="15" name="TextBox 14">
            <a:extLst>
              <a:ext uri="{FF2B5EF4-FFF2-40B4-BE49-F238E27FC236}">
                <a16:creationId xmlns:a16="http://schemas.microsoft.com/office/drawing/2014/main" id="{130F1837-FC19-4EA1-AF22-A198F87ED1F8}"/>
              </a:ext>
            </a:extLst>
          </p:cNvPr>
          <p:cNvSpPr txBox="1"/>
          <p:nvPr/>
        </p:nvSpPr>
        <p:spPr>
          <a:xfrm>
            <a:off x="6496594" y="4555895"/>
            <a:ext cx="1666240" cy="400110"/>
          </a:xfrm>
          <a:prstGeom prst="rect">
            <a:avLst/>
          </a:prstGeom>
          <a:noFill/>
        </p:spPr>
        <p:txBody>
          <a:bodyPr wrap="square" rtlCol="0">
            <a:spAutoFit/>
          </a:bodyPr>
          <a:lstStyle/>
          <a:p>
            <a:r>
              <a:rPr lang="zh-CN" altLang="en-US" sz="2000" b="1" dirty="0"/>
              <a:t>王天睿</a:t>
            </a:r>
          </a:p>
        </p:txBody>
      </p:sp>
      <p:sp>
        <p:nvSpPr>
          <p:cNvPr id="18" name="TextBox 17">
            <a:extLst>
              <a:ext uri="{FF2B5EF4-FFF2-40B4-BE49-F238E27FC236}">
                <a16:creationId xmlns:a16="http://schemas.microsoft.com/office/drawing/2014/main" id="{204CEC19-E1E0-493D-A414-B132AA886EB7}"/>
              </a:ext>
            </a:extLst>
          </p:cNvPr>
          <p:cNvSpPr txBox="1"/>
          <p:nvPr/>
        </p:nvSpPr>
        <p:spPr>
          <a:xfrm>
            <a:off x="4484914" y="1153403"/>
            <a:ext cx="2489200" cy="400110"/>
          </a:xfrm>
          <a:prstGeom prst="rect">
            <a:avLst/>
          </a:prstGeom>
          <a:noFill/>
        </p:spPr>
        <p:txBody>
          <a:bodyPr wrap="square" rtlCol="0">
            <a:spAutoFit/>
          </a:bodyPr>
          <a:lstStyle/>
          <a:p>
            <a:r>
              <a:rPr lang="zh-CN" altLang="en-US" sz="2000" b="1" dirty="0"/>
              <a:t>制作人员</a:t>
            </a:r>
            <a:r>
              <a:rPr lang="en-US" altLang="zh-CN" sz="2000" b="1" dirty="0"/>
              <a:t>(</a:t>
            </a:r>
            <a:r>
              <a:rPr lang="zh-CN" altLang="en-US" sz="2000" b="1" dirty="0"/>
              <a:t>不分先后</a:t>
            </a:r>
            <a:r>
              <a:rPr lang="en-US" altLang="zh-CN" sz="2000" b="1" dirty="0"/>
              <a:t>)</a:t>
            </a:r>
            <a:endParaRPr lang="zh-CN" altLang="en-US" sz="2000" b="1" dirty="0"/>
          </a:p>
        </p:txBody>
      </p:sp>
    </p:spTree>
    <p:extLst>
      <p:ext uri="{BB962C8B-B14F-4D97-AF65-F5344CB8AC3E}">
        <p14:creationId xmlns:p14="http://schemas.microsoft.com/office/powerpoint/2010/main" val="287559991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314325" y="256014"/>
            <a:ext cx="4862830" cy="4984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Arial"/>
                <a:ea typeface="微软雅黑"/>
                <a:cs typeface="+mn-cs"/>
              </a:rPr>
              <a:t>统筹推进疫情防控和经济社会发展</a:t>
            </a:r>
          </a:p>
        </p:txBody>
      </p:sp>
      <p:pic>
        <p:nvPicPr>
          <p:cNvPr id="5" name="图片 4" descr="3437586984[1]"/>
          <p:cNvPicPr>
            <a:picLocks noChangeAspect="1"/>
          </p:cNvPicPr>
          <p:nvPr/>
        </p:nvPicPr>
        <p:blipFill>
          <a:blip r:embed="rId2"/>
          <a:stretch>
            <a:fillRect/>
          </a:stretch>
        </p:blipFill>
        <p:spPr>
          <a:xfrm>
            <a:off x="7583805" y="585470"/>
            <a:ext cx="4293870" cy="5703570"/>
          </a:xfrm>
          <a:prstGeom prst="rect">
            <a:avLst/>
          </a:prstGeom>
        </p:spPr>
      </p:pic>
      <p:sp>
        <p:nvSpPr>
          <p:cNvPr id="6" name="文本框 5"/>
          <p:cNvSpPr txBox="1"/>
          <p:nvPr/>
        </p:nvSpPr>
        <p:spPr>
          <a:xfrm>
            <a:off x="660980" y="1155167"/>
            <a:ext cx="5993765"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sym typeface="+mn-ea"/>
              </a:rPr>
              <a:t>     </a:t>
            </a:r>
            <a:r>
              <a:rPr kumimoji="0" lang="zh-CN" altLang="en-US" sz="2000" b="1" i="1" u="sng" strike="noStrike" kern="1200" cap="none" spc="0" normalizeH="0" baseline="0" noProof="0" dirty="0">
                <a:ln>
                  <a:noFill/>
                </a:ln>
                <a:solidFill>
                  <a:prstClr val="black"/>
                </a:solidFill>
                <a:effectLst/>
                <a:uLnTx/>
                <a:uFillTx/>
                <a:latin typeface="Arial"/>
                <a:ea typeface="微软雅黑"/>
                <a:cs typeface="+mn-cs"/>
                <a:sym typeface="+mn-ea"/>
              </a:rPr>
              <a:t>习近平总书记强调对于分区分级精确复工复产，不能采取</a:t>
            </a:r>
            <a:r>
              <a:rPr kumimoji="0" lang="en-US" altLang="zh-CN" sz="2000" b="1" i="1" u="sng" strike="noStrike" kern="1200" cap="none" spc="0" normalizeH="0" baseline="0" noProof="0" dirty="0">
                <a:ln>
                  <a:noFill/>
                </a:ln>
                <a:solidFill>
                  <a:prstClr val="black"/>
                </a:solidFill>
                <a:effectLst/>
                <a:uLnTx/>
                <a:uFillTx/>
                <a:latin typeface="Arial"/>
                <a:ea typeface="微软雅黑"/>
                <a:cs typeface="+mn-cs"/>
                <a:sym typeface="+mn-ea"/>
              </a:rPr>
              <a:t>“</a:t>
            </a:r>
            <a:r>
              <a:rPr kumimoji="0" lang="zh-CN" altLang="en-US" sz="2000" b="1" i="1" u="sng" strike="noStrike" kern="1200" cap="none" spc="0" normalizeH="0" baseline="0" noProof="0" dirty="0">
                <a:ln>
                  <a:noFill/>
                </a:ln>
                <a:solidFill>
                  <a:prstClr val="black"/>
                </a:solidFill>
                <a:effectLst/>
                <a:uLnTx/>
                <a:uFillTx/>
                <a:latin typeface="Arial"/>
                <a:ea typeface="微软雅黑"/>
                <a:cs typeface="+mn-cs"/>
                <a:sym typeface="+mn-ea"/>
              </a:rPr>
              <a:t>一刀切</a:t>
            </a:r>
            <a:r>
              <a:rPr kumimoji="0" lang="en-US" altLang="zh-CN" sz="2000" b="1" i="1" u="sng" strike="noStrike" kern="1200" cap="none" spc="0" normalizeH="0" baseline="0" noProof="0" dirty="0">
                <a:ln>
                  <a:noFill/>
                </a:ln>
                <a:solidFill>
                  <a:prstClr val="black"/>
                </a:solidFill>
                <a:effectLst/>
                <a:uLnTx/>
                <a:uFillTx/>
                <a:latin typeface="Arial"/>
                <a:ea typeface="微软雅黑"/>
                <a:cs typeface="+mn-cs"/>
                <a:sym typeface="+mn-ea"/>
              </a:rPr>
              <a:t>”</a:t>
            </a:r>
            <a:r>
              <a:rPr kumimoji="0" lang="zh-CN" altLang="en-US" sz="2000" b="1" i="1" u="sng" strike="noStrike" kern="1200" cap="none" spc="0" normalizeH="0" baseline="0" noProof="0" dirty="0">
                <a:ln>
                  <a:noFill/>
                </a:ln>
                <a:solidFill>
                  <a:prstClr val="black"/>
                </a:solidFill>
                <a:effectLst/>
                <a:uLnTx/>
                <a:uFillTx/>
                <a:latin typeface="Arial"/>
                <a:ea typeface="微软雅黑"/>
                <a:cs typeface="+mn-cs"/>
                <a:sym typeface="+mn-ea"/>
              </a:rPr>
              <a:t>的做法。</a:t>
            </a:r>
          </a:p>
        </p:txBody>
      </p:sp>
      <p:sp>
        <p:nvSpPr>
          <p:cNvPr id="17" name="矩形 1">
            <a:extLst>
              <a:ext uri="{FF2B5EF4-FFF2-40B4-BE49-F238E27FC236}">
                <a16:creationId xmlns:a16="http://schemas.microsoft.com/office/drawing/2014/main" id="{110231E0-DEF2-4DAB-999B-3E3DF12C2770}"/>
              </a:ext>
            </a:extLst>
          </p:cNvPr>
          <p:cNvSpPr/>
          <p:nvPr/>
        </p:nvSpPr>
        <p:spPr>
          <a:xfrm>
            <a:off x="2127780" y="2469726"/>
            <a:ext cx="4526965" cy="707886"/>
          </a:xfrm>
          <a:prstGeom prst="rect">
            <a:avLst/>
          </a:prstGeom>
        </p:spPr>
        <p:txBody>
          <a:bodyPr wrap="square">
            <a:spAutoFit/>
          </a:bodyPr>
          <a:lstStyle/>
          <a:p>
            <a:pPr algn="just" defTabSz="1219200">
              <a:defRPr/>
            </a:pPr>
            <a:r>
              <a:rPr lang="zh-CN" altLang="en-US" sz="2000" dirty="0">
                <a:solidFill>
                  <a:prstClr val="black"/>
                </a:solidFill>
                <a:sym typeface="+mn-ea"/>
              </a:rPr>
              <a:t>要尽快将防控策略调整到外防输入上来，全面恢复生产生活</a:t>
            </a:r>
            <a:r>
              <a:rPr lang="zh-CN" altLang="en-US" dirty="0">
                <a:solidFill>
                  <a:prstClr val="black"/>
                </a:solidFill>
                <a:sym typeface="+mn-ea"/>
              </a:rPr>
              <a:t>。</a:t>
            </a:r>
            <a:endParaRPr lang="zh-CN" altLang="en-US" dirty="0">
              <a:solidFill>
                <a:prstClr val="black"/>
              </a:solidFill>
              <a:ea typeface="思源黑体 CN Regular" panose="020B0500000000000000" pitchFamily="34" charset="-122"/>
              <a:sym typeface="Arial" panose="020B0604020202020204" pitchFamily="34" charset="0"/>
            </a:endParaRPr>
          </a:p>
        </p:txBody>
      </p:sp>
      <p:sp>
        <p:nvSpPr>
          <p:cNvPr id="18" name="矩形: 圆角 26">
            <a:extLst>
              <a:ext uri="{FF2B5EF4-FFF2-40B4-BE49-F238E27FC236}">
                <a16:creationId xmlns:a16="http://schemas.microsoft.com/office/drawing/2014/main" id="{4E47FD8E-ABDE-4D23-8ED0-F6210B1D3FB4}"/>
              </a:ext>
            </a:extLst>
          </p:cNvPr>
          <p:cNvSpPr/>
          <p:nvPr/>
        </p:nvSpPr>
        <p:spPr>
          <a:xfrm>
            <a:off x="406401" y="2536429"/>
            <a:ext cx="1337434" cy="568515"/>
          </a:xfrm>
          <a:prstGeom prst="roundRect">
            <a:avLst>
              <a:gd name="adj" fmla="val 7002"/>
            </a:avLst>
          </a:prstGeom>
          <a:solidFill>
            <a:srgbClr val="C00000"/>
          </a:solidFill>
          <a:ln w="12700" cap="flat" cmpd="sng" algn="ctr">
            <a:noFill/>
            <a:prstDash val="solid"/>
          </a:ln>
          <a:effectLst/>
        </p:spPr>
        <p:txBody>
          <a:bodyPr rtlCol="0" anchor="ctr"/>
          <a:lstStyle/>
          <a:p>
            <a:pPr algn="ctr" defTabSz="1219200">
              <a:defRPr/>
            </a:pPr>
            <a:r>
              <a:rPr lang="zh-CN" altLang="en-US" b="1" kern="0" dirty="0">
                <a:solidFill>
                  <a:srgbClr val="FFF8E6"/>
                </a:solidFill>
                <a:ea typeface="思源黑体 CN Regular" panose="020B0500000000000000" pitchFamily="34" charset="-122"/>
                <a:sym typeface="Arial" panose="020B0604020202020204" pitchFamily="34" charset="0"/>
              </a:rPr>
              <a:t>低风险</a:t>
            </a:r>
          </a:p>
        </p:txBody>
      </p:sp>
      <p:sp>
        <p:nvSpPr>
          <p:cNvPr id="19" name="箭头: V 形 30">
            <a:extLst>
              <a:ext uri="{FF2B5EF4-FFF2-40B4-BE49-F238E27FC236}">
                <a16:creationId xmlns:a16="http://schemas.microsoft.com/office/drawing/2014/main" id="{1571E6A4-62D5-47F4-80BF-51D4F62F2A1F}"/>
              </a:ext>
            </a:extLst>
          </p:cNvPr>
          <p:cNvSpPr/>
          <p:nvPr/>
        </p:nvSpPr>
        <p:spPr>
          <a:xfrm flipV="1">
            <a:off x="1912599" y="2718571"/>
            <a:ext cx="167211" cy="274398"/>
          </a:xfrm>
          <a:prstGeom prst="chevron">
            <a:avLst/>
          </a:prstGeom>
          <a:solidFill>
            <a:srgbClr val="C0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defRPr/>
            </a:pPr>
            <a:endParaRPr lang="zh-CN" altLang="en-US" sz="1600" kern="0">
              <a:solidFill>
                <a:srgbClr val="000000"/>
              </a:solidFill>
              <a:ea typeface="思源黑体 CN Regular" panose="020B0500000000000000" pitchFamily="34" charset="-122"/>
              <a:sym typeface="Arial" panose="020B0604020202020204" pitchFamily="34" charset="0"/>
            </a:endParaRPr>
          </a:p>
        </p:txBody>
      </p:sp>
      <p:cxnSp>
        <p:nvCxnSpPr>
          <p:cNvPr id="20" name="直接连接符 4">
            <a:extLst>
              <a:ext uri="{FF2B5EF4-FFF2-40B4-BE49-F238E27FC236}">
                <a16:creationId xmlns:a16="http://schemas.microsoft.com/office/drawing/2014/main" id="{24C2AF2D-29E1-4CDC-B108-8A06CB7B8046}"/>
              </a:ext>
            </a:extLst>
          </p:cNvPr>
          <p:cNvCxnSpPr>
            <a:cxnSpLocks/>
          </p:cNvCxnSpPr>
          <p:nvPr/>
        </p:nvCxnSpPr>
        <p:spPr>
          <a:xfrm>
            <a:off x="2228765" y="3120384"/>
            <a:ext cx="4425980" cy="0"/>
          </a:xfrm>
          <a:prstGeom prst="line">
            <a:avLst/>
          </a:prstGeom>
          <a:noFill/>
          <a:ln w="9525" cap="flat" cmpd="sng" algn="ctr">
            <a:solidFill>
              <a:srgbClr val="FF0000"/>
            </a:solidFill>
            <a:prstDash val="dash"/>
          </a:ln>
          <a:effectLst/>
        </p:spPr>
      </p:cxnSp>
      <p:sp>
        <p:nvSpPr>
          <p:cNvPr id="21" name="矩形 21">
            <a:extLst>
              <a:ext uri="{FF2B5EF4-FFF2-40B4-BE49-F238E27FC236}">
                <a16:creationId xmlns:a16="http://schemas.microsoft.com/office/drawing/2014/main" id="{2B96CB05-ED48-4882-83D8-36FF36A5760B}"/>
              </a:ext>
            </a:extLst>
          </p:cNvPr>
          <p:cNvSpPr/>
          <p:nvPr/>
        </p:nvSpPr>
        <p:spPr>
          <a:xfrm>
            <a:off x="2127780" y="3709880"/>
            <a:ext cx="4835078" cy="461665"/>
          </a:xfrm>
          <a:prstGeom prst="rect">
            <a:avLst/>
          </a:prstGeom>
        </p:spPr>
        <p:txBody>
          <a:bodyPr wrap="square">
            <a:spAutoFit/>
          </a:bodyPr>
          <a:lstStyle/>
          <a:p>
            <a:pPr defTabSz="1219200">
              <a:defRPr/>
            </a:pPr>
            <a:r>
              <a:rPr lang="zh-CN" altLang="en-US" sz="2400" dirty="0">
                <a:solidFill>
                  <a:prstClr val="black"/>
                </a:solidFill>
                <a:sym typeface="+mn-ea"/>
              </a:rPr>
              <a:t>依据防控形势有序复工复产。</a:t>
            </a:r>
            <a:endParaRPr lang="zh-CN" altLang="en-US" sz="2300" dirty="0">
              <a:solidFill>
                <a:prstClr val="black"/>
              </a:solidFill>
              <a:ea typeface="思源黑体 CN Regular" panose="020B0500000000000000" pitchFamily="34" charset="-122"/>
              <a:sym typeface="Arial" panose="020B0604020202020204" pitchFamily="34" charset="0"/>
            </a:endParaRPr>
          </a:p>
        </p:txBody>
      </p:sp>
      <p:sp>
        <p:nvSpPr>
          <p:cNvPr id="22" name="矩形: 圆角 26">
            <a:extLst>
              <a:ext uri="{FF2B5EF4-FFF2-40B4-BE49-F238E27FC236}">
                <a16:creationId xmlns:a16="http://schemas.microsoft.com/office/drawing/2014/main" id="{6A458823-21A0-43FD-A136-3B98A9D4DE3D}"/>
              </a:ext>
            </a:extLst>
          </p:cNvPr>
          <p:cNvSpPr/>
          <p:nvPr/>
        </p:nvSpPr>
        <p:spPr>
          <a:xfrm>
            <a:off x="406401" y="3627498"/>
            <a:ext cx="1337434" cy="544047"/>
          </a:xfrm>
          <a:prstGeom prst="roundRect">
            <a:avLst>
              <a:gd name="adj" fmla="val 7002"/>
            </a:avLst>
          </a:prstGeom>
          <a:solidFill>
            <a:srgbClr val="C00000"/>
          </a:solidFill>
          <a:ln w="12700" cap="flat" cmpd="sng" algn="ctr">
            <a:noFill/>
            <a:prstDash val="solid"/>
          </a:ln>
          <a:effectLst/>
        </p:spPr>
        <p:txBody>
          <a:bodyPr rtlCol="0" anchor="ctr"/>
          <a:lstStyle/>
          <a:p>
            <a:pPr algn="ctr" defTabSz="1219200">
              <a:defRPr/>
            </a:pPr>
            <a:r>
              <a:rPr lang="zh-CN" altLang="en-US" b="1" kern="0" dirty="0">
                <a:solidFill>
                  <a:srgbClr val="FFF8E6"/>
                </a:solidFill>
                <a:ea typeface="思源黑体 CN Regular" panose="020B0500000000000000" pitchFamily="34" charset="-122"/>
                <a:sym typeface="Arial" panose="020B0604020202020204" pitchFamily="34" charset="0"/>
              </a:rPr>
              <a:t>中风险</a:t>
            </a:r>
          </a:p>
        </p:txBody>
      </p:sp>
      <p:sp>
        <p:nvSpPr>
          <p:cNvPr id="23" name="箭头: V 形 30">
            <a:extLst>
              <a:ext uri="{FF2B5EF4-FFF2-40B4-BE49-F238E27FC236}">
                <a16:creationId xmlns:a16="http://schemas.microsoft.com/office/drawing/2014/main" id="{028D9DF5-7ABA-4FA4-B8BC-5BB7A7EF7CF3}"/>
              </a:ext>
            </a:extLst>
          </p:cNvPr>
          <p:cNvSpPr/>
          <p:nvPr/>
        </p:nvSpPr>
        <p:spPr>
          <a:xfrm flipV="1">
            <a:off x="1912599" y="3809640"/>
            <a:ext cx="167211" cy="274398"/>
          </a:xfrm>
          <a:prstGeom prst="chevron">
            <a:avLst/>
          </a:prstGeom>
          <a:solidFill>
            <a:srgbClr val="C0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defRPr/>
            </a:pPr>
            <a:endParaRPr lang="zh-CN" altLang="en-US" sz="1600" kern="0">
              <a:solidFill>
                <a:srgbClr val="000000"/>
              </a:solidFill>
              <a:ea typeface="思源黑体 CN Regular" panose="020B0500000000000000" pitchFamily="34" charset="-122"/>
              <a:sym typeface="Arial" panose="020B0604020202020204" pitchFamily="34" charset="0"/>
            </a:endParaRPr>
          </a:p>
        </p:txBody>
      </p:sp>
      <p:cxnSp>
        <p:nvCxnSpPr>
          <p:cNvPr id="24" name="直接连接符 24">
            <a:extLst>
              <a:ext uri="{FF2B5EF4-FFF2-40B4-BE49-F238E27FC236}">
                <a16:creationId xmlns:a16="http://schemas.microsoft.com/office/drawing/2014/main" id="{5ED50EC4-2C10-4E65-A65B-2F62124EBA5A}"/>
              </a:ext>
            </a:extLst>
          </p:cNvPr>
          <p:cNvCxnSpPr>
            <a:cxnSpLocks/>
          </p:cNvCxnSpPr>
          <p:nvPr/>
        </p:nvCxnSpPr>
        <p:spPr>
          <a:xfrm>
            <a:off x="2228765" y="4211453"/>
            <a:ext cx="4425980" cy="0"/>
          </a:xfrm>
          <a:prstGeom prst="line">
            <a:avLst/>
          </a:prstGeom>
          <a:noFill/>
          <a:ln w="9525" cap="flat" cmpd="sng" algn="ctr">
            <a:solidFill>
              <a:srgbClr val="FF0000"/>
            </a:solidFill>
            <a:prstDash val="dash"/>
          </a:ln>
          <a:effectLst/>
        </p:spPr>
      </p:cxnSp>
      <p:sp>
        <p:nvSpPr>
          <p:cNvPr id="25" name="矩形 25">
            <a:extLst>
              <a:ext uri="{FF2B5EF4-FFF2-40B4-BE49-F238E27FC236}">
                <a16:creationId xmlns:a16="http://schemas.microsoft.com/office/drawing/2014/main" id="{A0C6D0FB-E787-47E8-BC79-7451142DD7B8}"/>
              </a:ext>
            </a:extLst>
          </p:cNvPr>
          <p:cNvSpPr/>
          <p:nvPr/>
        </p:nvSpPr>
        <p:spPr>
          <a:xfrm>
            <a:off x="2127780" y="4697122"/>
            <a:ext cx="4526965" cy="461665"/>
          </a:xfrm>
          <a:prstGeom prst="rect">
            <a:avLst/>
          </a:prstGeom>
        </p:spPr>
        <p:txBody>
          <a:bodyPr wrap="square">
            <a:spAutoFit/>
          </a:bodyPr>
          <a:lstStyle/>
          <a:p>
            <a:pPr algn="just" defTabSz="1219200">
              <a:defRPr/>
            </a:pPr>
            <a:r>
              <a:rPr lang="zh-CN" altLang="en-US" sz="2400" b="1" dirty="0">
                <a:solidFill>
                  <a:prstClr val="black"/>
                </a:solidFill>
                <a:sym typeface="+mn-ea"/>
              </a:rPr>
              <a:t>继续集中精力抓好疫情防控工作</a:t>
            </a:r>
            <a:r>
              <a:rPr lang="zh-CN" altLang="en-US" sz="2400" dirty="0">
                <a:solidFill>
                  <a:prstClr val="black"/>
                </a:solidFill>
                <a:sym typeface="+mn-ea"/>
              </a:rPr>
              <a:t>。</a:t>
            </a:r>
            <a:endParaRPr lang="zh-CN" altLang="en-US" sz="2400" dirty="0">
              <a:solidFill>
                <a:prstClr val="black"/>
              </a:solidFill>
              <a:ea typeface="思源黑体 CN Regular" panose="020B0500000000000000" pitchFamily="34" charset="-122"/>
              <a:sym typeface="Arial" panose="020B0604020202020204" pitchFamily="34" charset="0"/>
            </a:endParaRPr>
          </a:p>
        </p:txBody>
      </p:sp>
      <p:sp>
        <p:nvSpPr>
          <p:cNvPr id="26" name="矩形: 圆角 26">
            <a:extLst>
              <a:ext uri="{FF2B5EF4-FFF2-40B4-BE49-F238E27FC236}">
                <a16:creationId xmlns:a16="http://schemas.microsoft.com/office/drawing/2014/main" id="{9F5444FA-1A64-4AB6-BF2D-4839AB167F05}"/>
              </a:ext>
            </a:extLst>
          </p:cNvPr>
          <p:cNvSpPr/>
          <p:nvPr/>
        </p:nvSpPr>
        <p:spPr>
          <a:xfrm>
            <a:off x="406401" y="4734008"/>
            <a:ext cx="1337433" cy="583951"/>
          </a:xfrm>
          <a:prstGeom prst="roundRect">
            <a:avLst>
              <a:gd name="adj" fmla="val 7002"/>
            </a:avLst>
          </a:prstGeom>
          <a:solidFill>
            <a:srgbClr val="C00000"/>
          </a:solidFill>
          <a:ln w="12700" cap="flat" cmpd="sng" algn="ctr">
            <a:noFill/>
            <a:prstDash val="solid"/>
          </a:ln>
          <a:effectLst/>
        </p:spPr>
        <p:txBody>
          <a:bodyPr rtlCol="0" anchor="ctr"/>
          <a:lstStyle/>
          <a:p>
            <a:pPr algn="ctr" defTabSz="1219200">
              <a:defRPr/>
            </a:pPr>
            <a:r>
              <a:rPr lang="zh-CN" altLang="en-US" b="1" kern="0" dirty="0">
                <a:solidFill>
                  <a:prstClr val="white"/>
                </a:solidFill>
                <a:ea typeface="思源黑体 CN Regular" panose="020B0500000000000000" pitchFamily="34" charset="-122"/>
                <a:sym typeface="Arial" panose="020B0604020202020204" pitchFamily="34" charset="0"/>
              </a:rPr>
              <a:t>高风险</a:t>
            </a:r>
          </a:p>
        </p:txBody>
      </p:sp>
      <p:sp>
        <p:nvSpPr>
          <p:cNvPr id="27" name="箭头: V 形 30">
            <a:extLst>
              <a:ext uri="{FF2B5EF4-FFF2-40B4-BE49-F238E27FC236}">
                <a16:creationId xmlns:a16="http://schemas.microsoft.com/office/drawing/2014/main" id="{4F9A36E3-57B1-4439-B871-8CB3F8036DC9}"/>
              </a:ext>
            </a:extLst>
          </p:cNvPr>
          <p:cNvSpPr/>
          <p:nvPr/>
        </p:nvSpPr>
        <p:spPr>
          <a:xfrm flipV="1">
            <a:off x="1912599" y="4916150"/>
            <a:ext cx="167211" cy="274398"/>
          </a:xfrm>
          <a:prstGeom prst="chevron">
            <a:avLst/>
          </a:prstGeom>
          <a:solidFill>
            <a:srgbClr val="C0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defRPr/>
            </a:pPr>
            <a:endParaRPr lang="zh-CN" altLang="en-US" sz="1600" kern="0">
              <a:solidFill>
                <a:srgbClr val="000000"/>
              </a:solidFill>
              <a:ea typeface="思源黑体 CN Regular" panose="020B0500000000000000" pitchFamily="34" charset="-122"/>
              <a:sym typeface="Arial" panose="020B0604020202020204" pitchFamily="34" charset="0"/>
            </a:endParaRPr>
          </a:p>
        </p:txBody>
      </p:sp>
      <p:cxnSp>
        <p:nvCxnSpPr>
          <p:cNvPr id="28" name="直接连接符 28">
            <a:extLst>
              <a:ext uri="{FF2B5EF4-FFF2-40B4-BE49-F238E27FC236}">
                <a16:creationId xmlns:a16="http://schemas.microsoft.com/office/drawing/2014/main" id="{968767EF-8A39-44D3-8117-99FFB9B84732}"/>
              </a:ext>
            </a:extLst>
          </p:cNvPr>
          <p:cNvCxnSpPr>
            <a:cxnSpLocks/>
          </p:cNvCxnSpPr>
          <p:nvPr/>
        </p:nvCxnSpPr>
        <p:spPr>
          <a:xfrm>
            <a:off x="2228765" y="5317963"/>
            <a:ext cx="4425980" cy="0"/>
          </a:xfrm>
          <a:prstGeom prst="line">
            <a:avLst/>
          </a:prstGeom>
          <a:noFill/>
          <a:ln w="9525" cap="flat" cmpd="sng" algn="ctr">
            <a:solidFill>
              <a:srgbClr val="FF0000"/>
            </a:solidFill>
            <a:prstDash val="dash"/>
          </a:ln>
          <a:effectLst/>
        </p:spPr>
      </p:cxnSp>
    </p:spTree>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500"/>
                                        <p:tgtEl>
                                          <p:spTgt spid="1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1000"/>
                                        <p:tgtEl>
                                          <p:spTgt spid="17"/>
                                        </p:tgtEl>
                                      </p:cBhvr>
                                    </p:animEffect>
                                  </p:childTnLst>
                                </p:cTn>
                              </p:par>
                            </p:childTnLst>
                          </p:cTn>
                        </p:par>
                        <p:par>
                          <p:cTn id="20" fill="hold">
                            <p:stCondLst>
                              <p:cond delay="2500"/>
                            </p:stCondLst>
                            <p:childTnLst>
                              <p:par>
                                <p:cTn id="21" presetID="14" presetClass="entr" presetSubtype="1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randombar(horizontal)">
                                      <p:cBhvr>
                                        <p:cTn id="23" dur="500"/>
                                        <p:tgtEl>
                                          <p:spTgt spid="22"/>
                                        </p:tgtEl>
                                      </p:cBhvr>
                                    </p:animEffect>
                                  </p:childTnLst>
                                </p:cTn>
                              </p:par>
                            </p:childTnLst>
                          </p:cTn>
                        </p:par>
                        <p:par>
                          <p:cTn id="24" fill="hold">
                            <p:stCondLst>
                              <p:cond delay="3000"/>
                            </p:stCondLst>
                            <p:childTnLst>
                              <p:par>
                                <p:cTn id="25" presetID="22" presetClass="entr" presetSubtype="4"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childTnLst>
                          </p:cTn>
                        </p:par>
                        <p:par>
                          <p:cTn id="28" fill="hold">
                            <p:stCondLst>
                              <p:cond delay="3500"/>
                            </p:stCondLst>
                            <p:childTnLst>
                              <p:par>
                                <p:cTn id="29" presetID="22" presetClass="entr" presetSubtype="8"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par>
                          <p:cTn id="32" fill="hold">
                            <p:stCondLst>
                              <p:cond delay="4000"/>
                            </p:stCondLst>
                            <p:childTnLst>
                              <p:par>
                                <p:cTn id="33" presetID="22" presetClass="entr" presetSubtype="8"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1000"/>
                                        <p:tgtEl>
                                          <p:spTgt spid="21"/>
                                        </p:tgtEl>
                                      </p:cBhvr>
                                    </p:animEffect>
                                  </p:childTnLst>
                                </p:cTn>
                              </p:par>
                            </p:childTnLst>
                          </p:cTn>
                        </p:par>
                        <p:par>
                          <p:cTn id="36" fill="hold">
                            <p:stCondLst>
                              <p:cond delay="5000"/>
                            </p:stCondLst>
                            <p:childTnLst>
                              <p:par>
                                <p:cTn id="37" presetID="14" presetClass="entr" presetSubtype="1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randombar(horizontal)">
                                      <p:cBhvr>
                                        <p:cTn id="39" dur="500"/>
                                        <p:tgtEl>
                                          <p:spTgt spid="26"/>
                                        </p:tgtEl>
                                      </p:cBhvr>
                                    </p:animEffect>
                                  </p:childTnLst>
                                </p:cTn>
                              </p:par>
                            </p:childTnLst>
                          </p:cTn>
                        </p:par>
                        <p:par>
                          <p:cTn id="40" fill="hold">
                            <p:stCondLst>
                              <p:cond delay="5500"/>
                            </p:stCondLst>
                            <p:childTnLst>
                              <p:par>
                                <p:cTn id="41" presetID="22" presetClass="entr" presetSubtype="4"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down)">
                                      <p:cBhvr>
                                        <p:cTn id="43" dur="500"/>
                                        <p:tgtEl>
                                          <p:spTgt spid="27"/>
                                        </p:tgtEl>
                                      </p:cBhvr>
                                    </p:animEffect>
                                  </p:childTnLst>
                                </p:cTn>
                              </p:par>
                            </p:childTnLst>
                          </p:cTn>
                        </p:par>
                        <p:par>
                          <p:cTn id="44" fill="hold">
                            <p:stCondLst>
                              <p:cond delay="6000"/>
                            </p:stCondLst>
                            <p:childTnLst>
                              <p:par>
                                <p:cTn id="45" presetID="22" presetClass="entr" presetSubtype="8"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par>
                          <p:cTn id="48" fill="hold">
                            <p:stCondLst>
                              <p:cond delay="6500"/>
                            </p:stCondLst>
                            <p:childTnLst>
                              <p:par>
                                <p:cTn id="49" presetID="22" presetClass="entr" presetSubtype="8"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left)">
                                      <p:cBhvr>
                                        <p:cTn id="51"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1" grpId="0"/>
      <p:bldP spid="22" grpId="0" animBg="1"/>
      <p:bldP spid="23" grpId="0" animBg="1"/>
      <p:bldP spid="25" grpId="0"/>
      <p:bldP spid="26" grpId="0" animBg="1"/>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162560" y="87630"/>
            <a:ext cx="4862830" cy="4984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Arial"/>
                <a:ea typeface="微软雅黑"/>
                <a:cs typeface="+mn-cs"/>
              </a:rPr>
              <a:t>统筹推进疫情防控和经济社会发展</a:t>
            </a:r>
          </a:p>
        </p:txBody>
      </p:sp>
      <p:sp>
        <p:nvSpPr>
          <p:cNvPr id="2" name="文本框 1"/>
          <p:cNvSpPr txBox="1"/>
          <p:nvPr/>
        </p:nvSpPr>
        <p:spPr>
          <a:xfrm>
            <a:off x="4142114" y="926539"/>
            <a:ext cx="949515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Arial"/>
                <a:ea typeface="微软雅黑"/>
                <a:cs typeface="+mn-cs"/>
              </a:rPr>
              <a:t>     </a:t>
            </a:r>
            <a:r>
              <a:rPr kumimoji="0" lang="zh-CN" altLang="en-US" sz="3200" b="0" i="0" u="none" strike="noStrike" kern="1200" cap="none" spc="0" normalizeH="0" baseline="0" noProof="0" dirty="0">
                <a:ln>
                  <a:noFill/>
                </a:ln>
                <a:solidFill>
                  <a:prstClr val="black"/>
                </a:solidFill>
                <a:effectLst/>
                <a:uLnTx/>
                <a:uFillTx/>
                <a:latin typeface="Arial"/>
                <a:ea typeface="微软雅黑"/>
                <a:cs typeface="+mn-cs"/>
              </a:rPr>
              <a:t>中央采取了一系列的举措保障基本民生</a:t>
            </a:r>
          </a:p>
        </p:txBody>
      </p:sp>
      <p:pic>
        <p:nvPicPr>
          <p:cNvPr id="5" name="图片 4" descr="W020200403047355588281[1]"/>
          <p:cNvPicPr>
            <a:picLocks noChangeAspect="1"/>
          </p:cNvPicPr>
          <p:nvPr/>
        </p:nvPicPr>
        <p:blipFill>
          <a:blip r:embed="rId2"/>
          <a:stretch>
            <a:fillRect/>
          </a:stretch>
        </p:blipFill>
        <p:spPr>
          <a:xfrm>
            <a:off x="472767" y="2115510"/>
            <a:ext cx="7338695" cy="3945890"/>
          </a:xfrm>
          <a:prstGeom prst="rect">
            <a:avLst/>
          </a:prstGeom>
        </p:spPr>
      </p:pic>
      <p:sp>
        <p:nvSpPr>
          <p:cNvPr id="7" name="TextBox 6">
            <a:extLst>
              <a:ext uri="{FF2B5EF4-FFF2-40B4-BE49-F238E27FC236}">
                <a16:creationId xmlns:a16="http://schemas.microsoft.com/office/drawing/2014/main" id="{FE655F82-F5E6-4176-A02E-E63FF5F121D6}"/>
              </a:ext>
            </a:extLst>
          </p:cNvPr>
          <p:cNvSpPr txBox="1"/>
          <p:nvPr/>
        </p:nvSpPr>
        <p:spPr>
          <a:xfrm>
            <a:off x="8316920" y="2114238"/>
            <a:ext cx="3484880" cy="1938992"/>
          </a:xfrm>
          <a:prstGeom prst="rect">
            <a:avLst/>
          </a:prstGeom>
          <a:solidFill>
            <a:srgbClr val="F9201D"/>
          </a:solidFill>
        </p:spPr>
        <p:txBody>
          <a:bodyPr wrap="square" rtlCol="0">
            <a:spAutoFit/>
          </a:bodyPr>
          <a:lstStyle/>
          <a:p>
            <a:r>
              <a:rPr lang="zh-CN" altLang="en-US" sz="2400" dirty="0">
                <a:solidFill>
                  <a:prstClr val="black"/>
                </a:solidFill>
              </a:rPr>
              <a:t>做好居民生活必需品保供调度，保障疫情期间基本民生服务部断档，强化困难群众的兜底保障。</a:t>
            </a:r>
            <a:endParaRPr lang="zh-CN" altLang="en-US" sz="2400" dirty="0"/>
          </a:p>
        </p:txBody>
      </p:sp>
      <p:sp>
        <p:nvSpPr>
          <p:cNvPr id="8" name="TextBox 7">
            <a:extLst>
              <a:ext uri="{FF2B5EF4-FFF2-40B4-BE49-F238E27FC236}">
                <a16:creationId xmlns:a16="http://schemas.microsoft.com/office/drawing/2014/main" id="{9DE6999A-38AA-445C-BE37-EDC1CE679761}"/>
              </a:ext>
            </a:extLst>
          </p:cNvPr>
          <p:cNvSpPr txBox="1"/>
          <p:nvPr/>
        </p:nvSpPr>
        <p:spPr>
          <a:xfrm>
            <a:off x="8330410" y="4374130"/>
            <a:ext cx="3457900" cy="1631216"/>
          </a:xfrm>
          <a:prstGeom prst="rect">
            <a:avLst/>
          </a:prstGeom>
          <a:solidFill>
            <a:srgbClr val="F9201D"/>
          </a:solidFill>
        </p:spPr>
        <p:txBody>
          <a:bodyPr wrap="square" rtlCol="0">
            <a:spAutoFit/>
          </a:bodyPr>
          <a:lstStyle/>
          <a:p>
            <a:r>
              <a:rPr lang="en-US" altLang="zh-CN" sz="2000" dirty="0">
                <a:solidFill>
                  <a:prstClr val="black"/>
                </a:solidFill>
              </a:rPr>
              <a:t> </a:t>
            </a:r>
            <a:r>
              <a:rPr lang="zh-CN" altLang="en-US" sz="2000" dirty="0">
                <a:solidFill>
                  <a:prstClr val="black"/>
                </a:solidFill>
              </a:rPr>
              <a:t>落实了</a:t>
            </a:r>
            <a:r>
              <a:rPr lang="en-US" altLang="zh-CN" sz="2000" dirty="0">
                <a:solidFill>
                  <a:prstClr val="black"/>
                </a:solidFill>
              </a:rPr>
              <a:t>“</a:t>
            </a:r>
            <a:r>
              <a:rPr lang="zh-CN" altLang="en-US" sz="2000" dirty="0">
                <a:solidFill>
                  <a:prstClr val="black"/>
                </a:solidFill>
              </a:rPr>
              <a:t>米袋子</a:t>
            </a:r>
            <a:r>
              <a:rPr lang="en-US" altLang="zh-CN" sz="2000" dirty="0">
                <a:solidFill>
                  <a:prstClr val="black"/>
                </a:solidFill>
              </a:rPr>
              <a:t>”</a:t>
            </a:r>
            <a:r>
              <a:rPr lang="zh-CN" altLang="en-US" sz="2000" dirty="0">
                <a:solidFill>
                  <a:prstClr val="black"/>
                </a:solidFill>
              </a:rPr>
              <a:t>省长责任制和</a:t>
            </a:r>
            <a:r>
              <a:rPr lang="en-US" altLang="zh-CN" sz="2000" dirty="0">
                <a:solidFill>
                  <a:prstClr val="black"/>
                </a:solidFill>
              </a:rPr>
              <a:t>“</a:t>
            </a:r>
            <a:r>
              <a:rPr lang="zh-CN" altLang="en-US" sz="2000" dirty="0">
                <a:solidFill>
                  <a:prstClr val="black"/>
                </a:solidFill>
              </a:rPr>
              <a:t>菜篮子</a:t>
            </a:r>
            <a:r>
              <a:rPr lang="en-US" altLang="zh-CN" sz="2000" dirty="0">
                <a:solidFill>
                  <a:prstClr val="black"/>
                </a:solidFill>
              </a:rPr>
              <a:t>”</a:t>
            </a:r>
            <a:r>
              <a:rPr lang="zh-CN" altLang="en-US" sz="2000" dirty="0">
                <a:solidFill>
                  <a:prstClr val="black"/>
                </a:solidFill>
              </a:rPr>
              <a:t>市长负责制。用强有力的制度政策切实保障了疫情期间居民生活必需品的保供调度</a:t>
            </a:r>
            <a:r>
              <a:rPr lang="zh-CN" altLang="en-US" dirty="0">
                <a:solidFill>
                  <a:prstClr val="black"/>
                </a:solidFill>
              </a:rPr>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162560" y="87630"/>
            <a:ext cx="4862830" cy="4984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Arial"/>
                <a:ea typeface="微软雅黑"/>
                <a:cs typeface="+mn-cs"/>
              </a:rPr>
              <a:t>统筹推进疫情防控和经济社会发展</a:t>
            </a:r>
          </a:p>
        </p:txBody>
      </p:sp>
      <p:sp>
        <p:nvSpPr>
          <p:cNvPr id="2" name="文本框 1"/>
          <p:cNvSpPr txBox="1"/>
          <p:nvPr/>
        </p:nvSpPr>
        <p:spPr>
          <a:xfrm>
            <a:off x="3169920" y="924620"/>
            <a:ext cx="949515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Arial"/>
                <a:ea typeface="微软雅黑"/>
                <a:cs typeface="+mn-cs"/>
              </a:rPr>
              <a:t>     </a:t>
            </a:r>
            <a:r>
              <a:rPr kumimoji="0" lang="zh-CN" altLang="en-US" sz="3200" b="0" i="0" u="none" strike="noStrike" kern="1200" cap="none" spc="0" normalizeH="0" baseline="0" noProof="0" dirty="0">
                <a:ln>
                  <a:noFill/>
                </a:ln>
                <a:solidFill>
                  <a:prstClr val="black"/>
                </a:solidFill>
                <a:effectLst/>
                <a:uLnTx/>
                <a:uFillTx/>
                <a:latin typeface="Arial"/>
                <a:ea typeface="微软雅黑"/>
                <a:cs typeface="+mn-cs"/>
              </a:rPr>
              <a:t>中央采取了一系列的举措帮助企业渡过难关</a:t>
            </a:r>
            <a:endParaRPr kumimoji="0" lang="en-US" altLang="zh-CN" sz="3200" b="0" i="0" u="none" strike="noStrike" kern="1200" cap="none" spc="0" normalizeH="0" baseline="0" noProof="0" dirty="0">
              <a:ln>
                <a:noFill/>
              </a:ln>
              <a:solidFill>
                <a:prstClr val="black"/>
              </a:solidFill>
              <a:effectLst/>
              <a:uLnTx/>
              <a:uFillTx/>
              <a:latin typeface="Arial"/>
              <a:ea typeface="微软雅黑"/>
              <a:cs typeface="+mn-cs"/>
            </a:endParaRPr>
          </a:p>
        </p:txBody>
      </p:sp>
      <p:pic>
        <p:nvPicPr>
          <p:cNvPr id="5" name="图片 4" descr="timgUQP5M02G"/>
          <p:cNvPicPr>
            <a:picLocks noChangeAspect="1"/>
          </p:cNvPicPr>
          <p:nvPr/>
        </p:nvPicPr>
        <p:blipFill>
          <a:blip r:embed="rId2"/>
          <a:stretch>
            <a:fillRect/>
          </a:stretch>
        </p:blipFill>
        <p:spPr>
          <a:xfrm>
            <a:off x="315760" y="1847910"/>
            <a:ext cx="7844264" cy="4425475"/>
          </a:xfrm>
          <a:prstGeom prst="rect">
            <a:avLst/>
          </a:prstGeom>
        </p:spPr>
      </p:pic>
      <p:sp>
        <p:nvSpPr>
          <p:cNvPr id="6" name="TextBox 5">
            <a:extLst>
              <a:ext uri="{FF2B5EF4-FFF2-40B4-BE49-F238E27FC236}">
                <a16:creationId xmlns:a16="http://schemas.microsoft.com/office/drawing/2014/main" id="{8AD8D36E-FA57-40D3-B1CE-CB950EF86E20}"/>
              </a:ext>
            </a:extLst>
          </p:cNvPr>
          <p:cNvSpPr txBox="1"/>
          <p:nvPr/>
        </p:nvSpPr>
        <p:spPr>
          <a:xfrm>
            <a:off x="8828620" y="1852990"/>
            <a:ext cx="2699657" cy="2554545"/>
          </a:xfrm>
          <a:prstGeom prst="rect">
            <a:avLst/>
          </a:prstGeom>
          <a:solidFill>
            <a:srgbClr val="F9201D"/>
          </a:solidFill>
        </p:spPr>
        <p:txBody>
          <a:bodyPr wrap="square" rtlCol="0">
            <a:spAutoFit/>
          </a:bodyPr>
          <a:lstStyle/>
          <a:p>
            <a:r>
              <a:rPr lang="zh-CN" altLang="en-US" sz="2000" dirty="0">
                <a:solidFill>
                  <a:prstClr val="black"/>
                </a:solidFill>
              </a:rPr>
              <a:t>阶段性见面企业养老、失业、工伤保险单位缴费，缓缴住房公积金，适当减免小微企业贷款利息，为受疫情影响较大的行业、民营和小微企业提供专项信贷额度。</a:t>
            </a:r>
            <a:endParaRPr lang="zh-CN" altLang="en-US" sz="2000" dirty="0"/>
          </a:p>
        </p:txBody>
      </p:sp>
      <p:sp>
        <p:nvSpPr>
          <p:cNvPr id="7" name="TextBox 6">
            <a:extLst>
              <a:ext uri="{FF2B5EF4-FFF2-40B4-BE49-F238E27FC236}">
                <a16:creationId xmlns:a16="http://schemas.microsoft.com/office/drawing/2014/main" id="{49A6E687-2B17-4ADC-AF55-00863AB9F51A}"/>
              </a:ext>
            </a:extLst>
          </p:cNvPr>
          <p:cNvSpPr txBox="1"/>
          <p:nvPr/>
        </p:nvSpPr>
        <p:spPr>
          <a:xfrm>
            <a:off x="8828619" y="4647249"/>
            <a:ext cx="2699657" cy="1626136"/>
          </a:xfrm>
          <a:prstGeom prst="rect">
            <a:avLst/>
          </a:prstGeom>
          <a:solidFill>
            <a:srgbClr val="F9201D"/>
          </a:solidFill>
        </p:spPr>
        <p:txBody>
          <a:bodyPr wrap="square" rtlCol="0">
            <a:spAutoFit/>
          </a:bodyPr>
          <a:lstStyle/>
          <a:p>
            <a:r>
              <a:rPr lang="en-US" altLang="zh-CN" sz="2000" dirty="0">
                <a:solidFill>
                  <a:prstClr val="black"/>
                </a:solidFill>
              </a:rPr>
              <a:t> </a:t>
            </a:r>
            <a:r>
              <a:rPr lang="zh-CN" altLang="en-US" sz="2000" dirty="0">
                <a:solidFill>
                  <a:prstClr val="black"/>
                </a:solidFill>
              </a:rPr>
              <a:t>并对于疫情给一些行业和企业带来的经营困难提供有效的帮助，让政策跑在受困企业前面。</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slow" p14:dur="2000" advTm="3000">
        <p:fade/>
      </p:transition>
    </mc:Choice>
    <mc:Fallback xmlns="">
      <p:transition spd="slow" advTm="3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340614" y="2598042"/>
            <a:ext cx="7698918" cy="830958"/>
          </a:xfrm>
          <a:prstGeom prst="rect">
            <a:avLst/>
          </a:prstGeom>
          <a:noFill/>
        </p:spPr>
        <p:txBody>
          <a:bodyPr wrap="square" lIns="91404" tIns="45701" rIns="91404" bIns="45701">
            <a:spAutoFit/>
          </a:bodyPr>
          <a:lstStyle/>
          <a:p>
            <a:pPr>
              <a:defRPr/>
            </a:pPr>
            <a:r>
              <a:rPr lang="zh-CN" altLang="en-US" sz="4800" b="1" kern="0" dirty="0">
                <a:solidFill>
                  <a:srgbClr val="C00000"/>
                </a:solidFill>
                <a:ea typeface="思源黑体 CN Bold" panose="020B0800000000000000" pitchFamily="34" charset="-122"/>
                <a:sym typeface="Arial" panose="020B0604020202020204" pitchFamily="34" charset="0"/>
              </a:rPr>
              <a:t>疫情防控中负责任大国担当</a:t>
            </a:r>
          </a:p>
        </p:txBody>
      </p:sp>
      <p:sp>
        <p:nvSpPr>
          <p:cNvPr id="3" name="TextBox 2">
            <a:extLst>
              <a:ext uri="{FF2B5EF4-FFF2-40B4-BE49-F238E27FC236}">
                <a16:creationId xmlns:a16="http://schemas.microsoft.com/office/drawing/2014/main" id="{A4464B0E-7041-438E-9584-1A3ED46EA012}"/>
              </a:ext>
            </a:extLst>
          </p:cNvPr>
          <p:cNvSpPr txBox="1"/>
          <p:nvPr/>
        </p:nvSpPr>
        <p:spPr>
          <a:xfrm>
            <a:off x="9232900" y="5435600"/>
            <a:ext cx="2362200" cy="461665"/>
          </a:xfrm>
          <a:prstGeom prst="rect">
            <a:avLst/>
          </a:prstGeom>
          <a:noFill/>
        </p:spPr>
        <p:txBody>
          <a:bodyPr wrap="square" rtlCol="0">
            <a:spAutoFit/>
          </a:bodyPr>
          <a:lstStyle/>
          <a:p>
            <a:r>
              <a:rPr lang="zh-CN" altLang="en-US" sz="2400" dirty="0"/>
              <a:t>制作</a:t>
            </a:r>
            <a:r>
              <a:rPr lang="en-US" altLang="zh-CN" sz="2400" dirty="0"/>
              <a:t>: </a:t>
            </a:r>
            <a:r>
              <a:rPr lang="zh-CN" altLang="en-US" sz="2400" dirty="0"/>
              <a:t>王天睿</a:t>
            </a:r>
          </a:p>
        </p:txBody>
      </p:sp>
      <p:sp>
        <p:nvSpPr>
          <p:cNvPr id="6" name="TextBox 5">
            <a:extLst>
              <a:ext uri="{FF2B5EF4-FFF2-40B4-BE49-F238E27FC236}">
                <a16:creationId xmlns:a16="http://schemas.microsoft.com/office/drawing/2014/main" id="{6C1DCEDC-3EF7-4240-B8FB-43820F829437}"/>
              </a:ext>
            </a:extLst>
          </p:cNvPr>
          <p:cNvSpPr txBox="1"/>
          <p:nvPr/>
        </p:nvSpPr>
        <p:spPr>
          <a:xfrm>
            <a:off x="4790992" y="784441"/>
            <a:ext cx="2469463" cy="828675"/>
          </a:xfrm>
          <a:prstGeom prst="rect">
            <a:avLst/>
          </a:prstGeom>
          <a:noFill/>
        </p:spPr>
        <p:txBody>
          <a:bodyPr wrap="square" lIns="91404" tIns="45701" rIns="91404" bIns="4570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6350">
                  <a:noFill/>
                </a:ln>
                <a:solidFill>
                  <a:srgbClr val="C00000"/>
                </a:solidFill>
                <a:effectLst/>
                <a:uLnTx/>
                <a:uFillTx/>
                <a:latin typeface="Arial" panose="020B0604020202020204" pitchFamily="34" charset="0"/>
                <a:ea typeface="思源黑体 CN Regular" panose="020B0500000000000000" pitchFamily="34" charset="-122"/>
                <a:cs typeface="思源黑体 CN Normal" panose="020B0400000000000000" pitchFamily="34" charset="-122"/>
                <a:sym typeface="Arial" panose="020B0604020202020204" pitchFamily="34" charset="0"/>
              </a:rPr>
              <a:t>第五章</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圆角 12"/>
          <p:cNvSpPr/>
          <p:nvPr/>
        </p:nvSpPr>
        <p:spPr>
          <a:xfrm>
            <a:off x="2119156" y="747700"/>
            <a:ext cx="7953688" cy="792000"/>
          </a:xfrm>
          <a:prstGeom prst="rect">
            <a:avLst/>
          </a:prstGeom>
          <a:solidFill>
            <a:srgbClr val="C80000"/>
          </a:solidFill>
          <a:ln w="127000" cap="flat" cmpd="sng" algn="ctr">
            <a:solidFill>
              <a:srgbClr val="C80000">
                <a:alpha val="30000"/>
              </a:srgbClr>
            </a:solidFill>
            <a:prstDash val="solid"/>
          </a:ln>
          <a:effectLst/>
        </p:spPr>
        <p:txBody>
          <a:bodyPr wrap="none" lIns="120000" tIns="62400" rIns="120000" bIns="62400" anchor="ctr">
            <a:normAutofit fontScale="92500"/>
          </a:bodyPr>
          <a:lstStyle/>
          <a:p>
            <a:pPr marL="0" marR="0" lvl="0" indent="0" algn="just" defTabSz="12192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00" cap="none" spc="0" normalizeH="0" baseline="0" noProof="0" dirty="0">
                <a:ln>
                  <a:noFill/>
                </a:ln>
                <a:solidFill>
                  <a:prstClr val="white"/>
                </a:solidFill>
                <a:effectLst/>
                <a:uLnTx/>
                <a:uFillTx/>
                <a:latin typeface="Arial"/>
                <a:ea typeface="思源黑体 CN Regular" panose="020B0500000000000000" pitchFamily="34" charset="-122"/>
                <a:cs typeface="Times New Roman" panose="02020603050405020304" pitchFamily="18" charset="0"/>
                <a:sym typeface="Arial" panose="020B0604020202020204" pitchFamily="34" charset="0"/>
              </a:rPr>
              <a:t>中国在疫情防控国际合作上采取的行动</a:t>
            </a:r>
          </a:p>
        </p:txBody>
      </p:sp>
      <p:grpSp>
        <p:nvGrpSpPr>
          <p:cNvPr id="4" name="组合 3"/>
          <p:cNvGrpSpPr/>
          <p:nvPr/>
        </p:nvGrpSpPr>
        <p:grpSpPr>
          <a:xfrm>
            <a:off x="930759" y="2227202"/>
            <a:ext cx="10429148" cy="0"/>
            <a:chOff x="-465496" y="3225800"/>
            <a:chExt cx="9276881" cy="0"/>
          </a:xfrm>
        </p:grpSpPr>
        <p:cxnSp>
          <p:nvCxnSpPr>
            <p:cNvPr id="11" name="直接连接符 10"/>
            <p:cNvCxnSpPr/>
            <p:nvPr/>
          </p:nvCxnSpPr>
          <p:spPr>
            <a:xfrm>
              <a:off x="-465496" y="3225800"/>
              <a:ext cx="3960000" cy="0"/>
            </a:xfrm>
            <a:prstGeom prst="line">
              <a:avLst/>
            </a:prstGeom>
            <a:noFill/>
            <a:ln w="6350" cap="flat" cmpd="sng" algn="ctr">
              <a:solidFill>
                <a:srgbClr val="C00000"/>
              </a:solidFill>
              <a:prstDash val="solid"/>
              <a:miter lim="800000"/>
            </a:ln>
            <a:effectLst/>
          </p:spPr>
        </p:cxnSp>
        <p:cxnSp>
          <p:nvCxnSpPr>
            <p:cNvPr id="12" name="直接连接符 11"/>
            <p:cNvCxnSpPr/>
            <p:nvPr/>
          </p:nvCxnSpPr>
          <p:spPr>
            <a:xfrm>
              <a:off x="4851385" y="3225800"/>
              <a:ext cx="3960000" cy="0"/>
            </a:xfrm>
            <a:prstGeom prst="line">
              <a:avLst/>
            </a:prstGeom>
            <a:noFill/>
            <a:ln w="6350" cap="flat" cmpd="sng" algn="ctr">
              <a:solidFill>
                <a:srgbClr val="C00000"/>
              </a:solidFill>
              <a:prstDash val="solid"/>
              <a:miter lim="800000"/>
            </a:ln>
            <a:effectLst/>
          </p:spPr>
        </p:cxnSp>
      </p:grpSp>
      <p:cxnSp>
        <p:nvCxnSpPr>
          <p:cNvPr id="13" name="直接连接符 12"/>
          <p:cNvCxnSpPr/>
          <p:nvPr/>
        </p:nvCxnSpPr>
        <p:spPr>
          <a:xfrm>
            <a:off x="1365669" y="2665660"/>
            <a:ext cx="0" cy="3305317"/>
          </a:xfrm>
          <a:prstGeom prst="line">
            <a:avLst/>
          </a:prstGeom>
          <a:noFill/>
          <a:ln w="6350" cap="flat" cmpd="sng" algn="ctr">
            <a:solidFill>
              <a:srgbClr val="FF9500"/>
            </a:solidFill>
            <a:prstDash val="solid"/>
            <a:miter lim="800000"/>
          </a:ln>
          <a:effectLst/>
        </p:spPr>
      </p:cxnSp>
      <p:sp>
        <p:nvSpPr>
          <p:cNvPr id="14" name="PA_圆角矩形 12"/>
          <p:cNvSpPr>
            <a:spLocks noChangeAspect="1"/>
          </p:cNvSpPr>
          <p:nvPr>
            <p:custDataLst>
              <p:tags r:id="rId1"/>
            </p:custDataLst>
          </p:nvPr>
        </p:nvSpPr>
        <p:spPr>
          <a:xfrm>
            <a:off x="1152029" y="2989016"/>
            <a:ext cx="432699" cy="432699"/>
          </a:xfrm>
          <a:prstGeom prst="roundRect">
            <a:avLst>
              <a:gd name="adj" fmla="val 50000"/>
            </a:avLst>
          </a:prstGeom>
          <a:solidFill>
            <a:srgbClr val="C00000"/>
          </a:solidFill>
          <a:ln w="63500" cap="flat" cmpd="sng" algn="ctr">
            <a:solidFill>
              <a:srgbClr val="C00000">
                <a:alpha val="3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CFCFC"/>
                </a:solidFill>
                <a:effectLst/>
                <a:uLnTx/>
                <a:uFillTx/>
                <a:latin typeface="Arial"/>
                <a:ea typeface="思源黑体 CN Regular" panose="020B0500000000000000" pitchFamily="34" charset="-122"/>
                <a:cs typeface="+mn-ea"/>
                <a:sym typeface="Arial" panose="020B0604020202020204" pitchFamily="34" charset="0"/>
              </a:rPr>
              <a:t>1</a:t>
            </a:r>
            <a:endParaRPr kumimoji="0" lang="zh-CN" altLang="en-US" sz="2000" b="0" i="0" u="none" strike="noStrike" kern="0" cap="none" spc="0" normalizeH="0" baseline="0" noProof="0" dirty="0">
              <a:ln>
                <a:noFill/>
              </a:ln>
              <a:solidFill>
                <a:srgbClr val="FCFCFC"/>
              </a:solidFill>
              <a:effectLst/>
              <a:uLnTx/>
              <a:uFillTx/>
              <a:latin typeface="Arial"/>
              <a:ea typeface="思源黑体 CN Regular" panose="020B0500000000000000" pitchFamily="34" charset="-122"/>
              <a:cs typeface="+mn-ea"/>
              <a:sym typeface="Arial" panose="020B0604020202020204" pitchFamily="34" charset="0"/>
            </a:endParaRPr>
          </a:p>
        </p:txBody>
      </p:sp>
      <p:sp>
        <p:nvSpPr>
          <p:cNvPr id="15" name="矩形 14"/>
          <p:cNvSpPr/>
          <p:nvPr/>
        </p:nvSpPr>
        <p:spPr>
          <a:xfrm>
            <a:off x="1713521" y="3038151"/>
            <a:ext cx="6267873" cy="373436"/>
          </a:xfrm>
          <a:prstGeom prst="rect">
            <a:avLst/>
          </a:prstGeom>
          <a:noFill/>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91300"/>
                </a:solidFill>
                <a:effectLst/>
                <a:uLnTx/>
                <a:uFillTx/>
                <a:latin typeface="Arial"/>
                <a:ea typeface="思源黑体 CN Regular" panose="020B0500000000000000" pitchFamily="34" charset="-122"/>
                <a:cs typeface="+mn-ea"/>
                <a:sym typeface="Arial" panose="020B0604020202020204" pitchFamily="34" charset="0"/>
              </a:rPr>
              <a:t>积极主动同世界卫生组织和国际社会开展合作和信息交流</a:t>
            </a:r>
            <a:endParaRPr kumimoji="0" lang="en-US" altLang="zh-CN" sz="1800" b="0" i="0" u="none" strike="noStrike" kern="1200" cap="none" spc="0" normalizeH="0" baseline="0" noProof="0" dirty="0">
              <a:ln>
                <a:noFill/>
              </a:ln>
              <a:solidFill>
                <a:srgbClr val="591300"/>
              </a:solidFill>
              <a:effectLst/>
              <a:uLnTx/>
              <a:uFillTx/>
              <a:latin typeface="Arial"/>
              <a:ea typeface="思源黑体 CN Regular" panose="020B0500000000000000" pitchFamily="34" charset="-122"/>
              <a:cs typeface="+mn-ea"/>
              <a:sym typeface="Arial" panose="020B0604020202020204" pitchFamily="34" charset="0"/>
            </a:endParaRPr>
          </a:p>
        </p:txBody>
      </p:sp>
      <p:sp>
        <p:nvSpPr>
          <p:cNvPr id="16" name="PA_圆角矩形 12"/>
          <p:cNvSpPr>
            <a:spLocks noChangeAspect="1"/>
          </p:cNvSpPr>
          <p:nvPr>
            <p:custDataLst>
              <p:tags r:id="rId2"/>
            </p:custDataLst>
          </p:nvPr>
        </p:nvSpPr>
        <p:spPr>
          <a:xfrm>
            <a:off x="1152029" y="4076956"/>
            <a:ext cx="432699" cy="432699"/>
          </a:xfrm>
          <a:prstGeom prst="roundRect">
            <a:avLst>
              <a:gd name="adj" fmla="val 50000"/>
            </a:avLst>
          </a:prstGeom>
          <a:solidFill>
            <a:srgbClr val="C00000"/>
          </a:solidFill>
          <a:ln w="63500" cap="flat" cmpd="sng" algn="ctr">
            <a:solidFill>
              <a:srgbClr val="C00000">
                <a:alpha val="3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CFCFC"/>
                </a:solidFill>
                <a:effectLst/>
                <a:uLnTx/>
                <a:uFillTx/>
                <a:latin typeface="Arial"/>
                <a:ea typeface="思源黑体 CN Regular" panose="020B0500000000000000" pitchFamily="34" charset="-122"/>
                <a:cs typeface="+mn-ea"/>
                <a:sym typeface="Arial" panose="020B0604020202020204" pitchFamily="34" charset="0"/>
              </a:rPr>
              <a:t>2</a:t>
            </a:r>
            <a:endParaRPr kumimoji="0" lang="zh-CN" altLang="en-US" sz="2000" b="0" i="0" u="none" strike="noStrike" kern="0" cap="none" spc="0" normalizeH="0" baseline="0" noProof="0" dirty="0">
              <a:ln>
                <a:noFill/>
              </a:ln>
              <a:solidFill>
                <a:srgbClr val="FCFCFC"/>
              </a:solidFill>
              <a:effectLst/>
              <a:uLnTx/>
              <a:uFillTx/>
              <a:latin typeface="Arial"/>
              <a:ea typeface="思源黑体 CN Regular" panose="020B0500000000000000" pitchFamily="34" charset="-122"/>
              <a:cs typeface="+mn-ea"/>
              <a:sym typeface="Arial" panose="020B0604020202020204" pitchFamily="34" charset="0"/>
            </a:endParaRPr>
          </a:p>
        </p:txBody>
      </p:sp>
      <p:sp>
        <p:nvSpPr>
          <p:cNvPr id="17" name="矩形 16"/>
          <p:cNvSpPr/>
          <p:nvPr/>
        </p:nvSpPr>
        <p:spPr>
          <a:xfrm>
            <a:off x="1743119" y="4099286"/>
            <a:ext cx="6267873" cy="36933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91300"/>
                </a:solidFill>
                <a:effectLst/>
                <a:uLnTx/>
                <a:uFillTx/>
                <a:latin typeface="Arial"/>
                <a:ea typeface="思源黑体 CN Regular" panose="020B0500000000000000" pitchFamily="34" charset="-122"/>
                <a:cs typeface="+mn-ea"/>
                <a:sym typeface="Arial" panose="020B0604020202020204" pitchFamily="34" charset="0"/>
              </a:rPr>
              <a:t>迅速分享部分毒株全基因组序列</a:t>
            </a:r>
            <a:endParaRPr kumimoji="0" lang="en-US" altLang="zh-CN" sz="1800" b="0" i="0" u="none" strike="noStrike" kern="1200" cap="none" spc="0" normalizeH="0" baseline="0" noProof="0" dirty="0">
              <a:ln>
                <a:noFill/>
              </a:ln>
              <a:solidFill>
                <a:srgbClr val="591300"/>
              </a:solidFill>
              <a:effectLst/>
              <a:uLnTx/>
              <a:uFillTx/>
              <a:latin typeface="Arial"/>
              <a:ea typeface="思源黑体 CN Regular" panose="020B0500000000000000" pitchFamily="34" charset="-122"/>
              <a:cs typeface="+mn-ea"/>
              <a:sym typeface="Arial" panose="020B0604020202020204" pitchFamily="34" charset="0"/>
            </a:endParaRPr>
          </a:p>
        </p:txBody>
      </p:sp>
      <p:sp>
        <p:nvSpPr>
          <p:cNvPr id="18" name="PA_圆角矩形 12"/>
          <p:cNvSpPr>
            <a:spLocks noChangeAspect="1"/>
          </p:cNvSpPr>
          <p:nvPr>
            <p:custDataLst>
              <p:tags r:id="rId3"/>
            </p:custDataLst>
          </p:nvPr>
        </p:nvSpPr>
        <p:spPr>
          <a:xfrm>
            <a:off x="1149318" y="5023966"/>
            <a:ext cx="432699" cy="432699"/>
          </a:xfrm>
          <a:prstGeom prst="roundRect">
            <a:avLst>
              <a:gd name="adj" fmla="val 50000"/>
            </a:avLst>
          </a:prstGeom>
          <a:solidFill>
            <a:srgbClr val="C00000"/>
          </a:solidFill>
          <a:ln w="63500" cap="flat" cmpd="sng" algn="ctr">
            <a:solidFill>
              <a:srgbClr val="C00000">
                <a:alpha val="3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CFCFC"/>
                </a:solidFill>
                <a:effectLst/>
                <a:uLnTx/>
                <a:uFillTx/>
                <a:latin typeface="Arial"/>
                <a:ea typeface="思源黑体 CN Regular" panose="020B0500000000000000" pitchFamily="34" charset="-122"/>
                <a:cs typeface="+mn-ea"/>
                <a:sym typeface="Arial" panose="020B0604020202020204" pitchFamily="34" charset="0"/>
              </a:rPr>
              <a:t>3</a:t>
            </a:r>
            <a:endParaRPr kumimoji="0" lang="zh-CN" altLang="en-US" sz="2000" b="0" i="0" u="none" strike="noStrike" kern="0" cap="none" spc="0" normalizeH="0" baseline="0" noProof="0" dirty="0">
              <a:ln>
                <a:noFill/>
              </a:ln>
              <a:solidFill>
                <a:srgbClr val="FCFCFC"/>
              </a:solidFill>
              <a:effectLst/>
              <a:uLnTx/>
              <a:uFillTx/>
              <a:latin typeface="Arial"/>
              <a:ea typeface="思源黑体 CN Regular" panose="020B0500000000000000" pitchFamily="34" charset="-122"/>
              <a:cs typeface="+mn-ea"/>
              <a:sym typeface="Arial" panose="020B0604020202020204" pitchFamily="34" charset="0"/>
            </a:endParaRPr>
          </a:p>
        </p:txBody>
      </p:sp>
      <p:sp>
        <p:nvSpPr>
          <p:cNvPr id="19" name="矩形 18"/>
          <p:cNvSpPr/>
          <p:nvPr/>
        </p:nvSpPr>
        <p:spPr>
          <a:xfrm>
            <a:off x="1728920" y="5055649"/>
            <a:ext cx="6237073" cy="36933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91300"/>
                </a:solidFill>
                <a:effectLst/>
                <a:uLnTx/>
                <a:uFillTx/>
                <a:latin typeface="Arial"/>
                <a:ea typeface="思源黑体 CN Regular" panose="020B0500000000000000" pitchFamily="34" charset="-122"/>
                <a:cs typeface="+mn-ea"/>
                <a:sym typeface="Arial" panose="020B0604020202020204" pitchFamily="34" charset="0"/>
              </a:rPr>
              <a:t>向多个国家提供检测试剂</a:t>
            </a:r>
            <a:r>
              <a:rPr kumimoji="0" lang="en-US" altLang="zh-CN" sz="1800" b="0" i="0" u="none" strike="noStrike" kern="1200" cap="none" spc="0" normalizeH="0" baseline="0" noProof="0" dirty="0">
                <a:ln>
                  <a:noFill/>
                </a:ln>
                <a:solidFill>
                  <a:srgbClr val="591300"/>
                </a:solidFill>
                <a:effectLst/>
                <a:uLnTx/>
                <a:uFillTx/>
                <a:latin typeface="Arial"/>
                <a:ea typeface="思源黑体 CN Regular" panose="020B0500000000000000" pitchFamily="34" charset="-122"/>
                <a:cs typeface="+mn-ea"/>
                <a:sym typeface="Arial" panose="020B0604020202020204" pitchFamily="34" charset="0"/>
              </a:rPr>
              <a:t> </a:t>
            </a:r>
            <a:r>
              <a:rPr kumimoji="0" lang="zh-CN" altLang="en-US" sz="1800" b="0" i="0" u="none" strike="noStrike" kern="1200" cap="none" spc="0" normalizeH="0" baseline="0" noProof="0" dirty="0">
                <a:ln>
                  <a:noFill/>
                </a:ln>
                <a:solidFill>
                  <a:srgbClr val="591300"/>
                </a:solidFill>
                <a:effectLst/>
                <a:uLnTx/>
                <a:uFillTx/>
                <a:latin typeface="Arial"/>
                <a:ea typeface="思源黑体 CN Regular" panose="020B0500000000000000" pitchFamily="34" charset="-122"/>
                <a:cs typeface="+mn-ea"/>
                <a:sym typeface="Arial" panose="020B0604020202020204" pitchFamily="34" charset="0"/>
              </a:rPr>
              <a:t>分享治疗方案</a:t>
            </a:r>
            <a:endParaRPr kumimoji="0" lang="en-US" altLang="zh-CN" sz="1800" b="0" i="0" u="none" strike="noStrike" kern="1200" cap="none" spc="0" normalizeH="0" baseline="0" noProof="0" dirty="0">
              <a:ln>
                <a:noFill/>
              </a:ln>
              <a:solidFill>
                <a:srgbClr val="591300"/>
              </a:solidFill>
              <a:effectLst/>
              <a:uLnTx/>
              <a:uFillTx/>
              <a:latin typeface="Arial"/>
              <a:ea typeface="思源黑体 CN Regular" panose="020B0500000000000000" pitchFamily="34" charset="-122"/>
              <a:cs typeface="+mn-ea"/>
              <a:sym typeface="Arial" panose="020B0604020202020204" pitchFamily="34" charset="0"/>
            </a:endParaRPr>
          </a:p>
        </p:txBody>
      </p:sp>
      <p:pic>
        <p:nvPicPr>
          <p:cNvPr id="21" name="图片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96264" y="1707617"/>
            <a:ext cx="1186873" cy="1186873"/>
          </a:xfrm>
          <a:prstGeom prst="rect">
            <a:avLst/>
          </a:prstGeom>
        </p:spPr>
      </p:pic>
      <p:sp>
        <p:nvSpPr>
          <p:cNvPr id="23" name="PA_圆角矩形 12">
            <a:extLst>
              <a:ext uri="{FF2B5EF4-FFF2-40B4-BE49-F238E27FC236}">
                <a16:creationId xmlns:a16="http://schemas.microsoft.com/office/drawing/2014/main" id="{72B88679-903E-42EF-81EB-8CC939A1471A}"/>
              </a:ext>
            </a:extLst>
          </p:cNvPr>
          <p:cNvSpPr>
            <a:spLocks noChangeAspect="1"/>
          </p:cNvSpPr>
          <p:nvPr>
            <p:custDataLst>
              <p:tags r:id="rId4"/>
            </p:custDataLst>
          </p:nvPr>
        </p:nvSpPr>
        <p:spPr>
          <a:xfrm>
            <a:off x="1149319" y="5970977"/>
            <a:ext cx="432699" cy="432699"/>
          </a:xfrm>
          <a:prstGeom prst="roundRect">
            <a:avLst>
              <a:gd name="adj" fmla="val 50000"/>
            </a:avLst>
          </a:prstGeom>
          <a:solidFill>
            <a:srgbClr val="C00000"/>
          </a:solidFill>
          <a:ln w="63500" cap="flat" cmpd="sng" algn="ctr">
            <a:solidFill>
              <a:srgbClr val="C00000">
                <a:alpha val="3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CFCFC"/>
                </a:solidFill>
                <a:effectLst/>
                <a:uLnTx/>
                <a:uFillTx/>
                <a:latin typeface="Arial"/>
                <a:ea typeface="思源黑体 CN Regular" panose="020B0500000000000000" pitchFamily="34" charset="-122"/>
                <a:cs typeface="+mn-ea"/>
                <a:sym typeface="Arial" panose="020B0604020202020204" pitchFamily="34" charset="0"/>
              </a:rPr>
              <a:t>4</a:t>
            </a:r>
            <a:endParaRPr kumimoji="0" lang="zh-CN" altLang="en-US" sz="2000" b="0" i="0" u="none" strike="noStrike" kern="0" cap="none" spc="0" normalizeH="0" baseline="0" noProof="0" dirty="0">
              <a:ln>
                <a:noFill/>
              </a:ln>
              <a:solidFill>
                <a:srgbClr val="FCFCFC"/>
              </a:solidFill>
              <a:effectLst/>
              <a:uLnTx/>
              <a:uFillTx/>
              <a:latin typeface="Arial"/>
              <a:ea typeface="思源黑体 CN Regular" panose="020B0500000000000000" pitchFamily="34" charset="-122"/>
              <a:cs typeface="+mn-ea"/>
              <a:sym typeface="Arial" panose="020B0604020202020204" pitchFamily="34" charset="0"/>
            </a:endParaRPr>
          </a:p>
        </p:txBody>
      </p:sp>
      <p:sp>
        <p:nvSpPr>
          <p:cNvPr id="3" name="Rectangle 2">
            <a:extLst>
              <a:ext uri="{FF2B5EF4-FFF2-40B4-BE49-F238E27FC236}">
                <a16:creationId xmlns:a16="http://schemas.microsoft.com/office/drawing/2014/main" id="{BD6A5397-3C2D-4133-A1DA-2C3C95CC2325}"/>
              </a:ext>
            </a:extLst>
          </p:cNvPr>
          <p:cNvSpPr/>
          <p:nvPr/>
        </p:nvSpPr>
        <p:spPr>
          <a:xfrm>
            <a:off x="1711663" y="5894981"/>
            <a:ext cx="6096000" cy="646331"/>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91300"/>
                </a:solidFill>
                <a:effectLst/>
                <a:uLnTx/>
                <a:uFillTx/>
                <a:latin typeface="Arial"/>
                <a:ea typeface="思源黑体 CN Regular" panose="020B0500000000000000" pitchFamily="34" charset="-122"/>
                <a:cs typeface="+mn-ea"/>
                <a:sym typeface="Arial" panose="020B0604020202020204" pitchFamily="34" charset="0"/>
              </a:rPr>
              <a:t>中国支援专家团队赴伊朗 伊拉克 巴基斯坦 意大利等国家援助疫情防控工作</a:t>
            </a:r>
            <a:endParaRPr kumimoji="0" lang="en-US" altLang="zh-CN" sz="1800" b="0" i="0" u="none" strike="noStrike" kern="1200" cap="none" spc="0" normalizeH="0" baseline="0" noProof="0" dirty="0">
              <a:ln>
                <a:noFill/>
              </a:ln>
              <a:solidFill>
                <a:srgbClr val="591300"/>
              </a:solidFill>
              <a:effectLst/>
              <a:uLnTx/>
              <a:uFillTx/>
              <a:latin typeface="Arial"/>
              <a:ea typeface="思源黑体 CN Regular" panose="020B0500000000000000" pitchFamily="34" charset="-122"/>
              <a:cs typeface="+mn-ea"/>
              <a:sym typeface="Arial" panose="020B0604020202020204" pitchFamily="34" charset="0"/>
            </a:endParaRPr>
          </a:p>
        </p:txBody>
      </p:sp>
      <p:pic>
        <p:nvPicPr>
          <p:cNvPr id="5" name="Picture 4">
            <a:extLst>
              <a:ext uri="{FF2B5EF4-FFF2-40B4-BE49-F238E27FC236}">
                <a16:creationId xmlns:a16="http://schemas.microsoft.com/office/drawing/2014/main" id="{E8C40D67-5B79-4602-BAFA-F918E7B37947}"/>
              </a:ext>
            </a:extLst>
          </p:cNvPr>
          <p:cNvPicPr>
            <a:picLocks noChangeAspect="1"/>
          </p:cNvPicPr>
          <p:nvPr/>
        </p:nvPicPr>
        <p:blipFill>
          <a:blip r:embed="rId8"/>
          <a:stretch>
            <a:fillRect/>
          </a:stretch>
        </p:blipFill>
        <p:spPr>
          <a:xfrm>
            <a:off x="8090898" y="2227202"/>
            <a:ext cx="3608303" cy="45524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 fill="hold"/>
                                        <p:tgtEl>
                                          <p:spTgt spid="2"/>
                                        </p:tgtEl>
                                        <p:attrNameLst>
                                          <p:attrName>ppt_w</p:attrName>
                                        </p:attrNameLst>
                                      </p:cBhvr>
                                      <p:tavLst>
                                        <p:tav tm="0">
                                          <p:val>
                                            <p:fltVal val="0"/>
                                          </p:val>
                                        </p:tav>
                                        <p:tav tm="100000">
                                          <p:val>
                                            <p:strVal val="#ppt_w"/>
                                          </p:val>
                                        </p:tav>
                                      </p:tavLst>
                                    </p:anim>
                                    <p:anim calcmode="lin" valueType="num">
                                      <p:cBhvr>
                                        <p:cTn id="8" dur="1500" fill="hold"/>
                                        <p:tgtEl>
                                          <p:spTgt spid="2"/>
                                        </p:tgtEl>
                                        <p:attrNameLst>
                                          <p:attrName>ppt_h</p:attrName>
                                        </p:attrNameLst>
                                      </p:cBhvr>
                                      <p:tavLst>
                                        <p:tav tm="0">
                                          <p:val>
                                            <p:fltVal val="0"/>
                                          </p:val>
                                        </p:tav>
                                        <p:tav tm="100000">
                                          <p:val>
                                            <p:strVal val="#ppt_h"/>
                                          </p:val>
                                        </p:tav>
                                      </p:tavLst>
                                    </p:anim>
                                    <p:animEffect transition="in" filter="fade">
                                      <p:cBhvr>
                                        <p:cTn id="9" dur="1500"/>
                                        <p:tgtEl>
                                          <p:spTgt spid="2"/>
                                        </p:tgtEl>
                                      </p:cBhvr>
                                    </p:animEffect>
                                  </p:childTnLst>
                                </p:cTn>
                              </p:par>
                              <p:par>
                                <p:cTn id="10" presetID="22" presetClass="entr" presetSubtype="1"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1000"/>
                                        <p:tgtEl>
                                          <p:spTgt spid="13"/>
                                        </p:tgtEl>
                                      </p:cBhvr>
                                    </p:animEffect>
                                  </p:childTnLst>
                                </p:cTn>
                              </p:par>
                              <p:par>
                                <p:cTn id="13" presetID="23" presetClass="entr" presetSubtype="52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1000" fill="hold"/>
                                        <p:tgtEl>
                                          <p:spTgt spid="14"/>
                                        </p:tgtEl>
                                        <p:attrNameLst>
                                          <p:attrName>ppt_w</p:attrName>
                                        </p:attrNameLst>
                                      </p:cBhvr>
                                      <p:tavLst>
                                        <p:tav tm="0">
                                          <p:val>
                                            <p:fltVal val="0"/>
                                          </p:val>
                                        </p:tav>
                                        <p:tav tm="100000">
                                          <p:val>
                                            <p:strVal val="#ppt_w"/>
                                          </p:val>
                                        </p:tav>
                                      </p:tavLst>
                                    </p:anim>
                                    <p:anim calcmode="lin" valueType="num">
                                      <p:cBhvr>
                                        <p:cTn id="16" dur="1000" fill="hold"/>
                                        <p:tgtEl>
                                          <p:spTgt spid="14"/>
                                        </p:tgtEl>
                                        <p:attrNameLst>
                                          <p:attrName>ppt_h</p:attrName>
                                        </p:attrNameLst>
                                      </p:cBhvr>
                                      <p:tavLst>
                                        <p:tav tm="0">
                                          <p:val>
                                            <p:fltVal val="0"/>
                                          </p:val>
                                        </p:tav>
                                        <p:tav tm="100000">
                                          <p:val>
                                            <p:strVal val="#ppt_h"/>
                                          </p:val>
                                        </p:tav>
                                      </p:tavLst>
                                    </p:anim>
                                    <p:anim calcmode="lin" valueType="num">
                                      <p:cBhvr>
                                        <p:cTn id="17" dur="1000" fill="hold"/>
                                        <p:tgtEl>
                                          <p:spTgt spid="14"/>
                                        </p:tgtEl>
                                        <p:attrNameLst>
                                          <p:attrName>ppt_x</p:attrName>
                                        </p:attrNameLst>
                                      </p:cBhvr>
                                      <p:tavLst>
                                        <p:tav tm="0">
                                          <p:val>
                                            <p:fltVal val="0.5"/>
                                          </p:val>
                                        </p:tav>
                                        <p:tav tm="100000">
                                          <p:val>
                                            <p:strVal val="#ppt_x"/>
                                          </p:val>
                                        </p:tav>
                                      </p:tavLst>
                                    </p:anim>
                                    <p:anim calcmode="lin" valueType="num">
                                      <p:cBhvr>
                                        <p:cTn id="18" dur="1000" fill="hold"/>
                                        <p:tgtEl>
                                          <p:spTgt spid="14"/>
                                        </p:tgtEl>
                                        <p:attrNameLst>
                                          <p:attrName>ppt_y</p:attrName>
                                        </p:attrNameLst>
                                      </p:cBhvr>
                                      <p:tavLst>
                                        <p:tav tm="0">
                                          <p:val>
                                            <p:fltVal val="0.5"/>
                                          </p:val>
                                        </p:tav>
                                        <p:tav tm="100000">
                                          <p:val>
                                            <p:strVal val="#ppt_y"/>
                                          </p:val>
                                        </p:tav>
                                      </p:tavLst>
                                    </p:anim>
                                  </p:childTnLst>
                                </p:cTn>
                              </p:par>
                            </p:childTnLst>
                          </p:cTn>
                        </p:par>
                        <p:par>
                          <p:cTn id="19" fill="hold">
                            <p:stCondLst>
                              <p:cond delay="1500"/>
                            </p:stCondLst>
                            <p:childTnLst>
                              <p:par>
                                <p:cTn id="20" presetID="18" presetClass="entr" presetSubtype="12"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strips(downLeft)">
                                      <p:cBhvr>
                                        <p:cTn id="22" dur="500"/>
                                        <p:tgtEl>
                                          <p:spTgt spid="15"/>
                                        </p:tgtEl>
                                      </p:cBhvr>
                                    </p:animEffect>
                                  </p:childTnLst>
                                </p:cTn>
                              </p:par>
                              <p:par>
                                <p:cTn id="23" presetID="23" presetClass="entr" presetSubtype="52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fltVal val="0"/>
                                          </p:val>
                                        </p:tav>
                                        <p:tav tm="100000">
                                          <p:val>
                                            <p:strVal val="#ppt_w"/>
                                          </p:val>
                                        </p:tav>
                                      </p:tavLst>
                                    </p:anim>
                                    <p:anim calcmode="lin" valueType="num">
                                      <p:cBhvr>
                                        <p:cTn id="26" dur="1000" fill="hold"/>
                                        <p:tgtEl>
                                          <p:spTgt spid="16"/>
                                        </p:tgtEl>
                                        <p:attrNameLst>
                                          <p:attrName>ppt_h</p:attrName>
                                        </p:attrNameLst>
                                      </p:cBhvr>
                                      <p:tavLst>
                                        <p:tav tm="0">
                                          <p:val>
                                            <p:fltVal val="0"/>
                                          </p:val>
                                        </p:tav>
                                        <p:tav tm="100000">
                                          <p:val>
                                            <p:strVal val="#ppt_h"/>
                                          </p:val>
                                        </p:tav>
                                      </p:tavLst>
                                    </p:anim>
                                    <p:anim calcmode="lin" valueType="num">
                                      <p:cBhvr>
                                        <p:cTn id="27" dur="1000" fill="hold"/>
                                        <p:tgtEl>
                                          <p:spTgt spid="16"/>
                                        </p:tgtEl>
                                        <p:attrNameLst>
                                          <p:attrName>ppt_x</p:attrName>
                                        </p:attrNameLst>
                                      </p:cBhvr>
                                      <p:tavLst>
                                        <p:tav tm="0">
                                          <p:val>
                                            <p:fltVal val="0.5"/>
                                          </p:val>
                                        </p:tav>
                                        <p:tav tm="100000">
                                          <p:val>
                                            <p:strVal val="#ppt_x"/>
                                          </p:val>
                                        </p:tav>
                                      </p:tavLst>
                                    </p:anim>
                                    <p:anim calcmode="lin" valueType="num">
                                      <p:cBhvr>
                                        <p:cTn id="28" dur="1000" fill="hold"/>
                                        <p:tgtEl>
                                          <p:spTgt spid="16"/>
                                        </p:tgtEl>
                                        <p:attrNameLst>
                                          <p:attrName>ppt_y</p:attrName>
                                        </p:attrNameLst>
                                      </p:cBhvr>
                                      <p:tavLst>
                                        <p:tav tm="0">
                                          <p:val>
                                            <p:fltVal val="0.5"/>
                                          </p:val>
                                        </p:tav>
                                        <p:tav tm="100000">
                                          <p:val>
                                            <p:strVal val="#ppt_y"/>
                                          </p:val>
                                        </p:tav>
                                      </p:tavLst>
                                    </p:anim>
                                  </p:childTnLst>
                                </p:cTn>
                              </p:par>
                            </p:childTnLst>
                          </p:cTn>
                        </p:par>
                        <p:par>
                          <p:cTn id="29" fill="hold">
                            <p:stCondLst>
                              <p:cond delay="2000"/>
                            </p:stCondLst>
                            <p:childTnLst>
                              <p:par>
                                <p:cTn id="30" presetID="18" presetClass="entr" presetSubtype="12"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strips(downLeft)">
                                      <p:cBhvr>
                                        <p:cTn id="32" dur="500"/>
                                        <p:tgtEl>
                                          <p:spTgt spid="17"/>
                                        </p:tgtEl>
                                      </p:cBhvr>
                                    </p:animEffect>
                                  </p:childTnLst>
                                </p:cTn>
                              </p:par>
                              <p:par>
                                <p:cTn id="33" presetID="23" presetClass="entr" presetSubtype="528"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1000" fill="hold"/>
                                        <p:tgtEl>
                                          <p:spTgt spid="18"/>
                                        </p:tgtEl>
                                        <p:attrNameLst>
                                          <p:attrName>ppt_w</p:attrName>
                                        </p:attrNameLst>
                                      </p:cBhvr>
                                      <p:tavLst>
                                        <p:tav tm="0">
                                          <p:val>
                                            <p:fltVal val="0"/>
                                          </p:val>
                                        </p:tav>
                                        <p:tav tm="100000">
                                          <p:val>
                                            <p:strVal val="#ppt_w"/>
                                          </p:val>
                                        </p:tav>
                                      </p:tavLst>
                                    </p:anim>
                                    <p:anim calcmode="lin" valueType="num">
                                      <p:cBhvr>
                                        <p:cTn id="36" dur="1000" fill="hold"/>
                                        <p:tgtEl>
                                          <p:spTgt spid="18"/>
                                        </p:tgtEl>
                                        <p:attrNameLst>
                                          <p:attrName>ppt_h</p:attrName>
                                        </p:attrNameLst>
                                      </p:cBhvr>
                                      <p:tavLst>
                                        <p:tav tm="0">
                                          <p:val>
                                            <p:fltVal val="0"/>
                                          </p:val>
                                        </p:tav>
                                        <p:tav tm="100000">
                                          <p:val>
                                            <p:strVal val="#ppt_h"/>
                                          </p:val>
                                        </p:tav>
                                      </p:tavLst>
                                    </p:anim>
                                    <p:anim calcmode="lin" valueType="num">
                                      <p:cBhvr>
                                        <p:cTn id="37" dur="1000" fill="hold"/>
                                        <p:tgtEl>
                                          <p:spTgt spid="18"/>
                                        </p:tgtEl>
                                        <p:attrNameLst>
                                          <p:attrName>ppt_x</p:attrName>
                                        </p:attrNameLst>
                                      </p:cBhvr>
                                      <p:tavLst>
                                        <p:tav tm="0">
                                          <p:val>
                                            <p:fltVal val="0.5"/>
                                          </p:val>
                                        </p:tav>
                                        <p:tav tm="100000">
                                          <p:val>
                                            <p:strVal val="#ppt_x"/>
                                          </p:val>
                                        </p:tav>
                                      </p:tavLst>
                                    </p:anim>
                                    <p:anim calcmode="lin" valueType="num">
                                      <p:cBhvr>
                                        <p:cTn id="38" dur="1000" fill="hold"/>
                                        <p:tgtEl>
                                          <p:spTgt spid="18"/>
                                        </p:tgtEl>
                                        <p:attrNameLst>
                                          <p:attrName>ppt_y</p:attrName>
                                        </p:attrNameLst>
                                      </p:cBhvr>
                                      <p:tavLst>
                                        <p:tav tm="0">
                                          <p:val>
                                            <p:fltVal val="0.5"/>
                                          </p:val>
                                        </p:tav>
                                        <p:tav tm="100000">
                                          <p:val>
                                            <p:strVal val="#ppt_y"/>
                                          </p:val>
                                        </p:tav>
                                      </p:tavLst>
                                    </p:anim>
                                  </p:childTnLst>
                                </p:cTn>
                              </p:par>
                            </p:childTnLst>
                          </p:cTn>
                        </p:par>
                        <p:par>
                          <p:cTn id="39" fill="hold">
                            <p:stCondLst>
                              <p:cond delay="3000"/>
                            </p:stCondLst>
                            <p:childTnLst>
                              <p:par>
                                <p:cTn id="40" presetID="18" presetClass="entr" presetSubtype="12"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strips(downLeft)">
                                      <p:cBhvr>
                                        <p:cTn id="42" dur="500"/>
                                        <p:tgtEl>
                                          <p:spTgt spid="19"/>
                                        </p:tgtEl>
                                      </p:cBhvr>
                                    </p:animEffect>
                                  </p:childTnLst>
                                </p:cTn>
                              </p:par>
                              <p:par>
                                <p:cTn id="43" presetID="23" presetClass="entr" presetSubtype="528"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p:cTn id="45" dur="1000" fill="hold"/>
                                        <p:tgtEl>
                                          <p:spTgt spid="23"/>
                                        </p:tgtEl>
                                        <p:attrNameLst>
                                          <p:attrName>ppt_w</p:attrName>
                                        </p:attrNameLst>
                                      </p:cBhvr>
                                      <p:tavLst>
                                        <p:tav tm="0">
                                          <p:val>
                                            <p:fltVal val="0"/>
                                          </p:val>
                                        </p:tav>
                                        <p:tav tm="100000">
                                          <p:val>
                                            <p:strVal val="#ppt_w"/>
                                          </p:val>
                                        </p:tav>
                                      </p:tavLst>
                                    </p:anim>
                                    <p:anim calcmode="lin" valueType="num">
                                      <p:cBhvr>
                                        <p:cTn id="46" dur="1000" fill="hold"/>
                                        <p:tgtEl>
                                          <p:spTgt spid="23"/>
                                        </p:tgtEl>
                                        <p:attrNameLst>
                                          <p:attrName>ppt_h</p:attrName>
                                        </p:attrNameLst>
                                      </p:cBhvr>
                                      <p:tavLst>
                                        <p:tav tm="0">
                                          <p:val>
                                            <p:fltVal val="0"/>
                                          </p:val>
                                        </p:tav>
                                        <p:tav tm="100000">
                                          <p:val>
                                            <p:strVal val="#ppt_h"/>
                                          </p:val>
                                        </p:tav>
                                      </p:tavLst>
                                    </p:anim>
                                    <p:anim calcmode="lin" valueType="num">
                                      <p:cBhvr>
                                        <p:cTn id="47" dur="1000" fill="hold"/>
                                        <p:tgtEl>
                                          <p:spTgt spid="23"/>
                                        </p:tgtEl>
                                        <p:attrNameLst>
                                          <p:attrName>ppt_x</p:attrName>
                                        </p:attrNameLst>
                                      </p:cBhvr>
                                      <p:tavLst>
                                        <p:tav tm="0">
                                          <p:val>
                                            <p:fltVal val="0.5"/>
                                          </p:val>
                                        </p:tav>
                                        <p:tav tm="100000">
                                          <p:val>
                                            <p:strVal val="#ppt_x"/>
                                          </p:val>
                                        </p:tav>
                                      </p:tavLst>
                                    </p:anim>
                                    <p:anim calcmode="lin" valueType="num">
                                      <p:cBhvr>
                                        <p:cTn id="48" dur="1000" fill="hold"/>
                                        <p:tgtEl>
                                          <p:spTgt spid="2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p:bldP spid="16" grpId="0" animBg="1"/>
      <p:bldP spid="17" grpId="0"/>
      <p:bldP spid="18" grpId="0" animBg="1"/>
      <p:bldP spid="19" grpId="0"/>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579690" y="409757"/>
            <a:ext cx="6877664" cy="661848"/>
          </a:xfrm>
          <a:prstGeom prst="rect">
            <a:avLst/>
          </a:prstGeom>
          <a:solidFill>
            <a:srgbClr val="C00000"/>
          </a:solidFill>
        </p:spPr>
        <p:txBody>
          <a:bodyPr wrap="square">
            <a:spAutoFit/>
          </a:bodyPr>
          <a:lstStyle/>
          <a:p>
            <a:pPr marL="0" marR="0" lvl="0" indent="0" algn="just" defTabSz="12192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prstClr val="white"/>
                </a:solidFill>
                <a:effectLst/>
                <a:uLnTx/>
                <a:uFillTx/>
                <a:latin typeface="Arial"/>
                <a:ea typeface="思源黑体 CN Regular" panose="020B0500000000000000" pitchFamily="34" charset="-122"/>
                <a:cs typeface="Times New Roman" panose="02020603050405020304" pitchFamily="18" charset="0"/>
                <a:sym typeface="Arial" panose="020B0604020202020204" pitchFamily="34" charset="0"/>
              </a:rPr>
              <a:t>人类命运共同体</a:t>
            </a:r>
          </a:p>
        </p:txBody>
      </p:sp>
      <p:sp>
        <p:nvSpPr>
          <p:cNvPr id="20" name="矩形 19"/>
          <p:cNvSpPr/>
          <p:nvPr/>
        </p:nvSpPr>
        <p:spPr>
          <a:xfrm>
            <a:off x="408538" y="3254905"/>
            <a:ext cx="6603150" cy="873957"/>
          </a:xfrm>
          <a:prstGeom prst="rect">
            <a:avLst/>
          </a:prstGeom>
          <a:ln>
            <a:solidFill>
              <a:srgbClr val="C00000"/>
            </a:solidFill>
            <a:prstDash val="dash"/>
          </a:ln>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Arial"/>
                <a:ea typeface="思源黑体 CN Regular" panose="020B0500000000000000" pitchFamily="34" charset="-122"/>
                <a:cs typeface="+mn-cs"/>
                <a:sym typeface="Arial" panose="020B0604020202020204" pitchFamily="34" charset="0"/>
              </a:rPr>
              <a:t>对中国人民生命安全和身体健康负责也是在为</a:t>
            </a:r>
            <a:endParaRPr kumimoji="0" lang="en-US" altLang="zh-CN" sz="1800" b="1" i="0" u="none" strike="noStrike" kern="1200" cap="none" spc="0" normalizeH="0" baseline="0" noProof="0" dirty="0">
              <a:ln>
                <a:noFill/>
              </a:ln>
              <a:solidFill>
                <a:srgbClr val="C00000"/>
              </a:solidFill>
              <a:effectLst/>
              <a:uLnTx/>
              <a:uFillTx/>
              <a:latin typeface="Arial"/>
              <a:ea typeface="思源黑体 CN Regular" panose="020B0500000000000000" pitchFamily="34" charset="-122"/>
              <a:cs typeface="+mn-cs"/>
              <a:sym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Arial"/>
                <a:ea typeface="思源黑体 CN Regular" panose="020B0500000000000000" pitchFamily="34" charset="-122"/>
                <a:cs typeface="+mn-cs"/>
                <a:sym typeface="Arial" panose="020B0604020202020204" pitchFamily="34" charset="0"/>
              </a:rPr>
              <a:t>世界公共卫生事业做贡献</a:t>
            </a:r>
          </a:p>
        </p:txBody>
      </p:sp>
      <p:grpSp>
        <p:nvGrpSpPr>
          <p:cNvPr id="22" name="组合 21"/>
          <p:cNvGrpSpPr/>
          <p:nvPr/>
        </p:nvGrpSpPr>
        <p:grpSpPr>
          <a:xfrm>
            <a:off x="965604" y="1641662"/>
            <a:ext cx="10012357" cy="1688679"/>
            <a:chOff x="-843005" y="2407754"/>
            <a:chExt cx="10012357" cy="1688679"/>
          </a:xfrm>
        </p:grpSpPr>
        <p:sp>
          <p:nvSpPr>
            <p:cNvPr id="6" name="矩形 5"/>
            <p:cNvSpPr/>
            <p:nvPr/>
          </p:nvSpPr>
          <p:spPr>
            <a:xfrm>
              <a:off x="-843005" y="2407754"/>
              <a:ext cx="6732933" cy="830997"/>
            </a:xfrm>
            <a:prstGeom prst="rect">
              <a:avLst/>
            </a:prstGeom>
          </p:spPr>
          <p:txBody>
            <a:bodyPr vert="horz"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1" u="none" strike="noStrike" kern="1200" cap="none" spc="0" normalizeH="0" baseline="0" noProof="0" dirty="0">
                  <a:ln>
                    <a:noFill/>
                  </a:ln>
                  <a:solidFill>
                    <a:srgbClr val="C00000"/>
                  </a:solidFill>
                  <a:effectLst/>
                  <a:uLnTx/>
                  <a:uFillTx/>
                  <a:latin typeface="Arial"/>
                  <a:ea typeface="思源黑体 CN Regular" panose="020B0500000000000000" pitchFamily="34" charset="-122"/>
                  <a:cs typeface="+mn-cs"/>
                  <a:sym typeface="Arial" panose="020B0604020202020204" pitchFamily="34" charset="0"/>
                </a:rPr>
                <a:t>没有哪个国家能够独自应对人类面临的各种挑战</a:t>
              </a:r>
              <a:r>
                <a:rPr kumimoji="0" lang="en-US" altLang="zh-CN" sz="2400" b="1" i="1" u="none" strike="noStrike" kern="1200" cap="none" spc="0" normalizeH="0" baseline="0" noProof="0" dirty="0">
                  <a:ln>
                    <a:noFill/>
                  </a:ln>
                  <a:solidFill>
                    <a:srgbClr val="C00000"/>
                  </a:solidFill>
                  <a:effectLst/>
                  <a:uLnTx/>
                  <a:uFillTx/>
                  <a:latin typeface="Arial"/>
                  <a:ea typeface="思源黑体 CN Regular" panose="020B0500000000000000" pitchFamily="34" charset="-122"/>
                  <a:cs typeface="+mn-cs"/>
                  <a:sym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1" u="none" strike="noStrike" kern="1200" cap="none" spc="0" normalizeH="0" baseline="0" noProof="0" dirty="0">
                  <a:ln>
                    <a:noFill/>
                  </a:ln>
                  <a:solidFill>
                    <a:srgbClr val="C00000"/>
                  </a:solidFill>
                  <a:effectLst/>
                  <a:uLnTx/>
                  <a:uFillTx/>
                  <a:latin typeface="Arial"/>
                  <a:ea typeface="思源黑体 CN Regular" panose="020B0500000000000000" pitchFamily="34" charset="-122"/>
                  <a:cs typeface="+mn-cs"/>
                  <a:sym typeface="Arial" panose="020B0604020202020204" pitchFamily="34" charset="0"/>
                </a:rPr>
                <a:t>也没有哪个国家能够退回到自我封闭的孤岛</a:t>
              </a:r>
            </a:p>
          </p:txBody>
        </p:sp>
        <p:sp>
          <p:nvSpPr>
            <p:cNvPr id="13" name="文本框 12"/>
            <p:cNvSpPr txBox="1"/>
            <p:nvPr/>
          </p:nvSpPr>
          <p:spPr>
            <a:xfrm>
              <a:off x="1236806" y="3698632"/>
              <a:ext cx="7932546" cy="397801"/>
            </a:xfrm>
            <a:prstGeom prst="rect">
              <a:avLst/>
            </a:prstGeom>
            <a:noFill/>
            <a:ln>
              <a:noFill/>
            </a:ln>
          </p:spPr>
          <p:txBody>
            <a:bodyPr wrap="square" rtlCol="0">
              <a:spAutoFit/>
            </a:bodyPr>
            <a:lstStyle>
              <a:defPPr>
                <a:defRPr lang="zh-CN"/>
              </a:defPPr>
              <a:lvl1pPr>
                <a:defRPr sz="160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just" defTabSz="914400" rtl="0" eaLnBrk="1" fontAlgn="auto" latinLnBrk="0" hangingPunct="1">
                <a:lnSpc>
                  <a:spcPct val="114000"/>
                </a:lnSpc>
                <a:spcBef>
                  <a:spcPts val="0"/>
                </a:spcBef>
                <a:spcAft>
                  <a:spcPts val="0"/>
                </a:spcAft>
                <a:buClrTx/>
                <a:buSzTx/>
                <a:buFontTx/>
                <a:buNone/>
                <a:tabLst/>
                <a:defRPr/>
              </a:pPr>
              <a:endParaRPr kumimoji="0" lang="zh-CN" altLang="zh-CN" sz="19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grpSp>
      <p:sp>
        <p:nvSpPr>
          <p:cNvPr id="9" name="矩形 19">
            <a:extLst>
              <a:ext uri="{FF2B5EF4-FFF2-40B4-BE49-F238E27FC236}">
                <a16:creationId xmlns:a16="http://schemas.microsoft.com/office/drawing/2014/main" id="{10E53ACC-08A3-407D-8E8D-B0BC6E5EBDC9}"/>
              </a:ext>
            </a:extLst>
          </p:cNvPr>
          <p:cNvSpPr/>
          <p:nvPr/>
        </p:nvSpPr>
        <p:spPr>
          <a:xfrm>
            <a:off x="393955" y="4342294"/>
            <a:ext cx="6896052" cy="873957"/>
          </a:xfrm>
          <a:prstGeom prst="rect">
            <a:avLst/>
          </a:prstGeom>
          <a:ln>
            <a:solidFill>
              <a:srgbClr val="C00000"/>
            </a:solidFill>
            <a:prstDash val="dash"/>
          </a:ln>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Arial"/>
                <a:ea typeface="思源黑体 CN Regular" panose="020B0500000000000000" pitchFamily="34" charset="-122"/>
                <a:cs typeface="+mn-cs"/>
                <a:sym typeface="Arial" panose="020B0604020202020204" pitchFamily="34" charset="0"/>
              </a:rPr>
              <a:t>疫情发生以来</a:t>
            </a:r>
            <a:r>
              <a:rPr kumimoji="0" lang="en-US" altLang="zh-CN" sz="1800" b="1" i="0" u="none" strike="noStrike" kern="1200" cap="none" spc="0" normalizeH="0" baseline="0" noProof="0" dirty="0">
                <a:ln>
                  <a:noFill/>
                </a:ln>
                <a:solidFill>
                  <a:srgbClr val="C00000"/>
                </a:solidFill>
                <a:effectLst/>
                <a:uLnTx/>
                <a:uFillTx/>
                <a:latin typeface="Arial"/>
                <a:ea typeface="思源黑体 CN Regular" panose="020B0500000000000000" pitchFamily="34" charset="-122"/>
                <a:cs typeface="+mn-cs"/>
                <a:sym typeface="Arial" panose="020B0604020202020204" pitchFamily="34" charset="0"/>
              </a:rPr>
              <a:t>,170 </a:t>
            </a:r>
            <a:r>
              <a:rPr kumimoji="0" lang="zh-CN" altLang="en-US" sz="1800" b="1" i="0" u="none" strike="noStrike" kern="1200" cap="none" spc="0" normalizeH="0" baseline="0" noProof="0" dirty="0">
                <a:ln>
                  <a:noFill/>
                </a:ln>
                <a:solidFill>
                  <a:srgbClr val="C00000"/>
                </a:solidFill>
                <a:effectLst/>
                <a:uLnTx/>
                <a:uFillTx/>
                <a:latin typeface="Arial"/>
                <a:ea typeface="思源黑体 CN Regular" panose="020B0500000000000000" pitchFamily="34" charset="-122"/>
                <a:cs typeface="+mn-cs"/>
                <a:sym typeface="Arial" panose="020B0604020202020204" pitchFamily="34" charset="0"/>
              </a:rPr>
              <a:t>多个国家领导人 </a:t>
            </a:r>
            <a:r>
              <a:rPr kumimoji="0" lang="en-US" altLang="zh-CN" sz="1800" b="1" i="0" u="none" strike="noStrike" kern="1200" cap="none" spc="0" normalizeH="0" baseline="0" noProof="0" dirty="0">
                <a:ln>
                  <a:noFill/>
                </a:ln>
                <a:solidFill>
                  <a:srgbClr val="C00000"/>
                </a:solidFill>
                <a:effectLst/>
                <a:uLnTx/>
                <a:uFillTx/>
                <a:latin typeface="Arial"/>
                <a:ea typeface="思源黑体 CN Regular" panose="020B0500000000000000" pitchFamily="34" charset="-122"/>
                <a:cs typeface="+mn-cs"/>
                <a:sym typeface="Arial" panose="020B0604020202020204" pitchFamily="34" charset="0"/>
              </a:rPr>
              <a:t>40</a:t>
            </a:r>
            <a:r>
              <a:rPr kumimoji="0" lang="zh-CN" altLang="en-US" sz="1800" b="1" i="0" u="none" strike="noStrike" kern="1200" cap="none" spc="0" normalizeH="0" baseline="0" noProof="0" dirty="0">
                <a:ln>
                  <a:noFill/>
                </a:ln>
                <a:solidFill>
                  <a:srgbClr val="C00000"/>
                </a:solidFill>
                <a:effectLst/>
                <a:uLnTx/>
                <a:uFillTx/>
                <a:latin typeface="Arial"/>
                <a:ea typeface="思源黑体 CN Regular" panose="020B0500000000000000" pitchFamily="34" charset="-122"/>
                <a:cs typeface="+mn-cs"/>
                <a:sym typeface="Arial" panose="020B0604020202020204" pitchFamily="34" charset="0"/>
              </a:rPr>
              <a:t> 多个国际组织</a:t>
            </a:r>
            <a:endParaRPr kumimoji="0" lang="en-US" altLang="zh-CN" sz="1800" b="1" i="0" u="none" strike="noStrike" kern="1200" cap="none" spc="0" normalizeH="0" baseline="0" noProof="0" dirty="0">
              <a:ln>
                <a:noFill/>
              </a:ln>
              <a:solidFill>
                <a:srgbClr val="C00000"/>
              </a:solidFill>
              <a:effectLst/>
              <a:uLnTx/>
              <a:uFillTx/>
              <a:latin typeface="Arial"/>
              <a:ea typeface="思源黑体 CN Regular" panose="020B0500000000000000" pitchFamily="34" charset="-122"/>
              <a:cs typeface="+mn-cs"/>
              <a:sym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Arial"/>
                <a:ea typeface="思源黑体 CN Regular" panose="020B0500000000000000" pitchFamily="34" charset="-122"/>
                <a:cs typeface="+mn-cs"/>
                <a:sym typeface="Arial" panose="020B0604020202020204" pitchFamily="34" charset="0"/>
              </a:rPr>
              <a:t>和地区组织负责人对中国表示慰问和支持</a:t>
            </a:r>
          </a:p>
        </p:txBody>
      </p:sp>
      <p:pic>
        <p:nvPicPr>
          <p:cNvPr id="4" name="Picture 3">
            <a:extLst>
              <a:ext uri="{FF2B5EF4-FFF2-40B4-BE49-F238E27FC236}">
                <a16:creationId xmlns:a16="http://schemas.microsoft.com/office/drawing/2014/main" id="{99289791-8D1D-4C57-BA1F-5060322FF20E}"/>
              </a:ext>
            </a:extLst>
          </p:cNvPr>
          <p:cNvPicPr>
            <a:picLocks noChangeAspect="1"/>
          </p:cNvPicPr>
          <p:nvPr/>
        </p:nvPicPr>
        <p:blipFill>
          <a:blip r:embed="rId3"/>
          <a:stretch>
            <a:fillRect/>
          </a:stretch>
        </p:blipFill>
        <p:spPr>
          <a:xfrm>
            <a:off x="7602071" y="1792426"/>
            <a:ext cx="4379645" cy="49279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iterate type="lt">
                                    <p:tmPct val="457"/>
                                  </p:iterate>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 calcmode="lin" valueType="num">
                                      <p:cBhvr>
                                        <p:cTn id="9" dur="750" fill="hold"/>
                                        <p:tgtEl>
                                          <p:spTgt spid="2"/>
                                        </p:tgtEl>
                                        <p:attrNameLst>
                                          <p:attrName>style.rotation</p:attrName>
                                        </p:attrNameLst>
                                      </p:cBhvr>
                                      <p:tavLst>
                                        <p:tav tm="0">
                                          <p:val>
                                            <p:fltVal val="90"/>
                                          </p:val>
                                        </p:tav>
                                        <p:tav tm="100000">
                                          <p:val>
                                            <p:fltVal val="0"/>
                                          </p:val>
                                        </p:tav>
                                      </p:tavLst>
                                    </p:anim>
                                    <p:animEffect transition="in" filter="fade">
                                      <p:cBhvr>
                                        <p:cTn id="10" dur="750"/>
                                        <p:tgtEl>
                                          <p:spTgt spid="2"/>
                                        </p:tgtEl>
                                      </p:cBhvr>
                                    </p:animEffect>
                                  </p:childTnLst>
                                </p:cTn>
                              </p:par>
                            </p:childTnLst>
                          </p:cTn>
                        </p:par>
                        <p:par>
                          <p:cTn id="11" fill="hold">
                            <p:stCondLst>
                              <p:cond delay="771"/>
                            </p:stCondLst>
                            <p:childTnLst>
                              <p:par>
                                <p:cTn id="12" presetID="22" presetClass="entr" presetSubtype="1"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childTnLst>
                          </p:cTn>
                        </p:par>
                        <p:par>
                          <p:cTn id="15" fill="hold">
                            <p:stCondLst>
                              <p:cond delay="1271"/>
                            </p:stCondLst>
                            <p:childTnLst>
                              <p:par>
                                <p:cTn id="16" presetID="42" presetClass="entr" presetSubtype="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childTnLst>
                          </p:cTn>
                        </p:par>
                        <p:par>
                          <p:cTn id="21" fill="hold">
                            <p:stCondLst>
                              <p:cond delay="2271"/>
                            </p:stCondLst>
                            <p:childTnLst>
                              <p:par>
                                <p:cTn id="22" presetID="42"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 name="矩形 52"/>
          <p:cNvSpPr/>
          <p:nvPr/>
        </p:nvSpPr>
        <p:spPr>
          <a:xfrm>
            <a:off x="613571" y="1093853"/>
            <a:ext cx="3877985" cy="461665"/>
          </a:xfrm>
          <a:prstGeom prst="rect">
            <a:avLst/>
          </a:prstGeom>
          <a:solidFill>
            <a:srgbClr val="C00000"/>
          </a:solidFill>
        </p:spPr>
        <p:txBody>
          <a:bodyPr wrap="none">
            <a:spAutoFit/>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ea"/>
                <a:sym typeface="Arial" panose="020B0604020202020204" pitchFamily="34" charset="0"/>
              </a:rPr>
              <a:t>加强制度建设树立科学理念</a:t>
            </a:r>
            <a:endParaRPr kumimoji="0" lang="zh-CN" altLang="zh-CN" sz="24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ea"/>
              <a:sym typeface="Arial" panose="020B0604020202020204" pitchFamily="34" charset="0"/>
            </a:endParaRPr>
          </a:p>
        </p:txBody>
      </p:sp>
      <p:sp>
        <p:nvSpPr>
          <p:cNvPr id="54" name="矩形 53"/>
          <p:cNvSpPr/>
          <p:nvPr/>
        </p:nvSpPr>
        <p:spPr>
          <a:xfrm rot="16200000" flipH="1">
            <a:off x="2050746" y="478744"/>
            <a:ext cx="3914003" cy="67883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endParaRPr>
          </a:p>
        </p:txBody>
      </p:sp>
      <p:sp>
        <p:nvSpPr>
          <p:cNvPr id="55" name="矩形 54"/>
          <p:cNvSpPr/>
          <p:nvPr/>
        </p:nvSpPr>
        <p:spPr>
          <a:xfrm>
            <a:off x="889648" y="2051230"/>
            <a:ext cx="6409061" cy="1422441"/>
          </a:xfrm>
          <a:prstGeom prst="rect">
            <a:avLst/>
          </a:prstGeom>
        </p:spPr>
        <p:txBody>
          <a:bodyPr wrap="square">
            <a:spAutoFit/>
          </a:bodyPr>
          <a:lstStyle/>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Arial"/>
                <a:ea typeface="思源黑体 CN Regular" panose="020B0500000000000000" pitchFamily="34" charset="-122"/>
                <a:cs typeface="+mn-cs"/>
                <a:sym typeface="Arial" panose="020B0604020202020204" pitchFamily="34" charset="0"/>
              </a:rPr>
              <a:t>要完善疫情防控相关立法</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Arial"/>
                <a:ea typeface="思源黑体 CN Regular" panose="020B0500000000000000" pitchFamily="34" charset="-122"/>
                <a:cs typeface="+mn-cs"/>
                <a:sym typeface="Arial" panose="020B0604020202020204" pitchFamily="34" charset="0"/>
              </a:rPr>
              <a:t>,</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Arial"/>
                <a:ea typeface="思源黑体 CN Regular" panose="020B0500000000000000" pitchFamily="34" charset="-122"/>
                <a:cs typeface="+mn-cs"/>
                <a:sym typeface="Arial" panose="020B0604020202020204" pitchFamily="34" charset="0"/>
              </a:rPr>
              <a:t>加强配套制度建设</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Arial"/>
                <a:ea typeface="思源黑体 CN Regular" panose="020B0500000000000000" pitchFamily="34" charset="-122"/>
                <a:cs typeface="+mn-cs"/>
                <a:sym typeface="Arial" panose="020B0604020202020204" pitchFamily="34" charset="0"/>
              </a:rPr>
              <a:t>,</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Arial"/>
                <a:ea typeface="思源黑体 CN Regular" panose="020B0500000000000000" pitchFamily="34" charset="-122"/>
                <a:cs typeface="+mn-cs"/>
                <a:sym typeface="Arial" panose="020B0604020202020204" pitchFamily="34" charset="0"/>
              </a:rPr>
              <a:t>完善处罚程序</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Arial"/>
                <a:ea typeface="思源黑体 CN Regular" panose="020B0500000000000000" pitchFamily="34" charset="-122"/>
                <a:cs typeface="+mn-cs"/>
                <a:sym typeface="Arial" panose="020B0604020202020204" pitchFamily="34" charset="0"/>
              </a:rPr>
              <a:t>,</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Arial"/>
                <a:ea typeface="思源黑体 CN Regular" panose="020B0500000000000000" pitchFamily="34" charset="-122"/>
                <a:cs typeface="+mn-cs"/>
                <a:sym typeface="Arial" panose="020B0604020202020204" pitchFamily="34" charset="0"/>
              </a:rPr>
              <a:t>强化公共安全保证</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Arial"/>
                <a:ea typeface="思源黑体 CN Regular" panose="020B0500000000000000" pitchFamily="34" charset="-122"/>
                <a:cs typeface="+mn-cs"/>
                <a:sym typeface="Arial" panose="020B0604020202020204" pitchFamily="34" charset="0"/>
              </a:rPr>
              <a:t>,</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Arial"/>
                <a:ea typeface="思源黑体 CN Regular" panose="020B0500000000000000" pitchFamily="34" charset="-122"/>
                <a:cs typeface="+mn-cs"/>
                <a:sym typeface="Arial" panose="020B0604020202020204" pitchFamily="34" charset="0"/>
              </a:rPr>
              <a:t>构建 系统完善 科学规范运行有效 的疫情防控法律体系</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2144" y="2193354"/>
            <a:ext cx="3888515" cy="3888515"/>
          </a:xfrm>
          <a:prstGeom prst="rect">
            <a:avLst/>
          </a:prstGeom>
        </p:spPr>
      </p:pic>
      <p:sp>
        <p:nvSpPr>
          <p:cNvPr id="3" name="任意多边形 2"/>
          <p:cNvSpPr/>
          <p:nvPr/>
        </p:nvSpPr>
        <p:spPr>
          <a:xfrm>
            <a:off x="8622890" y="2389239"/>
            <a:ext cx="658762" cy="668593"/>
          </a:xfrm>
          <a:custGeom>
            <a:avLst/>
            <a:gdLst>
              <a:gd name="connsiteX0" fmla="*/ 471949 w 658762"/>
              <a:gd name="connsiteY0" fmla="*/ 668593 h 668593"/>
              <a:gd name="connsiteX1" fmla="*/ 658762 w 658762"/>
              <a:gd name="connsiteY1" fmla="*/ 98322 h 668593"/>
              <a:gd name="connsiteX2" fmla="*/ 442452 w 658762"/>
              <a:gd name="connsiteY2" fmla="*/ 0 h 668593"/>
              <a:gd name="connsiteX3" fmla="*/ 137652 w 658762"/>
              <a:gd name="connsiteY3" fmla="*/ 9832 h 668593"/>
              <a:gd name="connsiteX4" fmla="*/ 58994 w 658762"/>
              <a:gd name="connsiteY4" fmla="*/ 226142 h 668593"/>
              <a:gd name="connsiteX5" fmla="*/ 0 w 658762"/>
              <a:gd name="connsiteY5" fmla="*/ 422787 h 668593"/>
              <a:gd name="connsiteX6" fmla="*/ 275304 w 658762"/>
              <a:gd name="connsiteY6" fmla="*/ 668593 h 668593"/>
              <a:gd name="connsiteX7" fmla="*/ 471949 w 658762"/>
              <a:gd name="connsiteY7" fmla="*/ 668593 h 66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762" h="668593">
                <a:moveTo>
                  <a:pt x="471949" y="668593"/>
                </a:moveTo>
                <a:lnTo>
                  <a:pt x="658762" y="98322"/>
                </a:lnTo>
                <a:lnTo>
                  <a:pt x="442452" y="0"/>
                </a:lnTo>
                <a:lnTo>
                  <a:pt x="137652" y="9832"/>
                </a:lnTo>
                <a:lnTo>
                  <a:pt x="58994" y="226142"/>
                </a:lnTo>
                <a:lnTo>
                  <a:pt x="0" y="422787"/>
                </a:lnTo>
                <a:lnTo>
                  <a:pt x="275304" y="668593"/>
                </a:lnTo>
                <a:lnTo>
                  <a:pt x="471949" y="668593"/>
                </a:lnTo>
                <a:close/>
              </a:path>
            </a:pathLst>
          </a:custGeom>
          <a:solidFill>
            <a:srgbClr val="F92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 name="矩形 54">
            <a:extLst>
              <a:ext uri="{FF2B5EF4-FFF2-40B4-BE49-F238E27FC236}">
                <a16:creationId xmlns:a16="http://schemas.microsoft.com/office/drawing/2014/main" id="{B507E5B6-F361-4E44-889E-03CC4ADA387B}"/>
              </a:ext>
            </a:extLst>
          </p:cNvPr>
          <p:cNvSpPr/>
          <p:nvPr/>
        </p:nvSpPr>
        <p:spPr>
          <a:xfrm>
            <a:off x="819199" y="3473671"/>
            <a:ext cx="6409061" cy="1289456"/>
          </a:xfrm>
          <a:prstGeom prst="rect">
            <a:avLst/>
          </a:prstGeom>
        </p:spPr>
        <p:txBody>
          <a:bodyPr wrap="square">
            <a:spAutoFit/>
          </a:bodyPr>
          <a:lstStyle/>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Arial"/>
                <a:ea typeface="思源黑体 CN Regular" panose="020B0500000000000000" pitchFamily="34" charset="-122"/>
                <a:cs typeface="+mn-cs"/>
                <a:sym typeface="Arial" panose="020B0604020202020204" pitchFamily="34" charset="0"/>
              </a:rPr>
              <a:t>要把复工复产与扩大内需结合起来</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Arial"/>
                <a:ea typeface="思源黑体 CN Regular" panose="020B0500000000000000" pitchFamily="34" charset="-122"/>
                <a:cs typeface="+mn-cs"/>
                <a:sym typeface="Arial" panose="020B0604020202020204" pitchFamily="34" charset="0"/>
              </a:rPr>
              <a:t>,</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Arial"/>
                <a:ea typeface="思源黑体 CN Regular" panose="020B0500000000000000" pitchFamily="34" charset="-122"/>
                <a:cs typeface="+mn-cs"/>
                <a:sym typeface="Arial" panose="020B0604020202020204" pitchFamily="34" charset="0"/>
              </a:rPr>
              <a:t>把被抑制 被冻结的消费释放出来 把在疫情防控中催生的新型消费 升级消费培育壮大起来 使实物消费和服务消费得到回补</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Scale>
                                      <p:cBhvr>
                                        <p:cTn id="7" dur="1000" decel="50000" fill="hold">
                                          <p:stCondLst>
                                            <p:cond delay="0"/>
                                          </p:stCondLst>
                                        </p:cTn>
                                        <p:tgtEl>
                                          <p:spTgt spid="5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3"/>
                                        </p:tgtEl>
                                        <p:attrNameLst>
                                          <p:attrName>ppt_x</p:attrName>
                                          <p:attrName>ppt_y</p:attrName>
                                        </p:attrNameLst>
                                      </p:cBhvr>
                                    </p:animMotion>
                                    <p:animEffect transition="in" filter="fade">
                                      <p:cBhvr>
                                        <p:cTn id="9" dur="1000"/>
                                        <p:tgtEl>
                                          <p:spTgt spid="53"/>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left)">
                                      <p:cBhvr>
                                        <p:cTn id="13" dur="500"/>
                                        <p:tgtEl>
                                          <p:spTgt spid="54"/>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up)">
                                      <p:cBhvr>
                                        <p:cTn id="17" dur="500"/>
                                        <p:tgtEl>
                                          <p:spTgt spid="55"/>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F7C6A7-5F93-48A8-AD98-084528F32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ACCB8AE-FF88-4029-9DDA-F92E0DC711D5}"/>
              </a:ext>
            </a:extLst>
          </p:cNvPr>
          <p:cNvSpPr txBox="1"/>
          <p:nvPr/>
        </p:nvSpPr>
        <p:spPr>
          <a:xfrm>
            <a:off x="2397760" y="1796187"/>
            <a:ext cx="914400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0" cap="none" spc="0" normalizeH="0" baseline="0" noProof="0" dirty="0">
                <a:ln>
                  <a:noFill/>
                </a:ln>
                <a:solidFill>
                  <a:srgbClr val="C00000"/>
                </a:solidFill>
                <a:effectLst/>
                <a:uLnTx/>
                <a:uFillTx/>
                <a:latin typeface="Arial"/>
                <a:ea typeface="思源黑体 CN Bold" panose="020B0800000000000000" pitchFamily="34" charset="-122"/>
                <a:cs typeface="+mn-cs"/>
                <a:sym typeface="+mn-ea"/>
              </a:rPr>
              <a:t>		</a:t>
            </a:r>
          </a:p>
          <a:p>
            <a:r>
              <a:rPr lang="en-US" altLang="zh-CN" sz="5400" b="1" kern="0" dirty="0" err="1">
                <a:solidFill>
                  <a:srgbClr val="C00000"/>
                </a:solidFill>
                <a:ea typeface="思源黑体 CN Bold" panose="020B0800000000000000" pitchFamily="34" charset="-122"/>
                <a:sym typeface="+mn-ea"/>
              </a:rPr>
              <a:t>凝心聚力</a:t>
            </a:r>
            <a:r>
              <a:rPr kumimoji="0" lang="en-US" altLang="zh-CN" sz="5400" b="1" i="0" strike="noStrike" kern="0" cap="none" spc="0" normalizeH="0" baseline="0" noProof="0" dirty="0" err="1">
                <a:ln>
                  <a:noFill/>
                </a:ln>
                <a:solidFill>
                  <a:srgbClr val="C00000"/>
                </a:solidFill>
                <a:effectLst/>
                <a:uLnTx/>
                <a:uFillTx/>
                <a:latin typeface="Arial"/>
                <a:ea typeface="思源黑体 CN Bold" panose="020B0800000000000000" pitchFamily="34" charset="-122"/>
                <a:cs typeface="+mn-cs"/>
                <a:sym typeface="+mn-ea"/>
              </a:rPr>
              <a:t>打赢脱贫攻坚战</a:t>
            </a:r>
            <a:endParaRPr kumimoji="0" lang="zh-CN" altLang="en-US" sz="5400" b="1" i="0" strike="noStrike" kern="0" cap="none" spc="0" normalizeH="0" baseline="0" noProof="0" dirty="0">
              <a:ln>
                <a:noFill/>
              </a:ln>
              <a:solidFill>
                <a:srgbClr val="C00000"/>
              </a:solidFill>
              <a:effectLst/>
              <a:uLnTx/>
              <a:uFillTx/>
              <a:latin typeface="Arial"/>
              <a:ea typeface="思源黑体 CN Bold" panose="020B0800000000000000" pitchFamily="34" charset="-122"/>
              <a:cs typeface="+mn-cs"/>
            </a:endParaRPr>
          </a:p>
        </p:txBody>
      </p:sp>
      <p:sp>
        <p:nvSpPr>
          <p:cNvPr id="3" name="TextBox 2">
            <a:extLst>
              <a:ext uri="{FF2B5EF4-FFF2-40B4-BE49-F238E27FC236}">
                <a16:creationId xmlns:a16="http://schemas.microsoft.com/office/drawing/2014/main" id="{26FAD3C1-137F-46E0-9E3E-5D00FE31E2F5}"/>
              </a:ext>
            </a:extLst>
          </p:cNvPr>
          <p:cNvSpPr txBox="1"/>
          <p:nvPr/>
        </p:nvSpPr>
        <p:spPr>
          <a:xfrm>
            <a:off x="9563100" y="5346700"/>
            <a:ext cx="2159000" cy="461665"/>
          </a:xfrm>
          <a:prstGeom prst="rect">
            <a:avLst/>
          </a:prstGeom>
          <a:noFill/>
        </p:spPr>
        <p:txBody>
          <a:bodyPr wrap="square" rtlCol="0">
            <a:spAutoFit/>
          </a:bodyPr>
          <a:lstStyle/>
          <a:p>
            <a:r>
              <a:rPr lang="zh-CN" altLang="en-US" sz="2400" dirty="0"/>
              <a:t>制作</a:t>
            </a:r>
            <a:r>
              <a:rPr lang="en-US" altLang="zh-CN" sz="2400" dirty="0"/>
              <a:t>:</a:t>
            </a:r>
            <a:r>
              <a:rPr lang="zh-CN" altLang="en-US" sz="2400" dirty="0"/>
              <a:t> 谢高会</a:t>
            </a:r>
          </a:p>
        </p:txBody>
      </p:sp>
      <p:sp>
        <p:nvSpPr>
          <p:cNvPr id="9" name="TextBox 8">
            <a:extLst>
              <a:ext uri="{FF2B5EF4-FFF2-40B4-BE49-F238E27FC236}">
                <a16:creationId xmlns:a16="http://schemas.microsoft.com/office/drawing/2014/main" id="{223C9841-B428-40F9-BECF-01BC85160659}"/>
              </a:ext>
            </a:extLst>
          </p:cNvPr>
          <p:cNvSpPr txBox="1"/>
          <p:nvPr/>
        </p:nvSpPr>
        <p:spPr>
          <a:xfrm>
            <a:off x="4860660" y="644056"/>
            <a:ext cx="2469463" cy="828675"/>
          </a:xfrm>
          <a:prstGeom prst="rect">
            <a:avLst/>
          </a:prstGeom>
          <a:noFill/>
        </p:spPr>
        <p:txBody>
          <a:bodyPr wrap="square" lIns="91404" tIns="45701" rIns="91404" bIns="4570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6350">
                  <a:noFill/>
                </a:ln>
                <a:solidFill>
                  <a:srgbClr val="C00000"/>
                </a:solidFill>
                <a:effectLst/>
                <a:uLnTx/>
                <a:uFillTx/>
                <a:latin typeface="Arial" panose="020B0604020202020204" pitchFamily="34" charset="0"/>
                <a:ea typeface="思源黑体 CN Regular" panose="020B0500000000000000" pitchFamily="34" charset="-122"/>
                <a:cs typeface="思源黑体 CN Normal" panose="020B0400000000000000" pitchFamily="34" charset="-122"/>
                <a:sym typeface="Arial" panose="020B0604020202020204" pitchFamily="34" charset="0"/>
              </a:rPr>
              <a:t>第六章</a:t>
            </a:r>
          </a:p>
        </p:txBody>
      </p:sp>
    </p:spTree>
    <p:extLst>
      <p:ext uri="{BB962C8B-B14F-4D97-AF65-F5344CB8AC3E}">
        <p14:creationId xmlns:p14="http://schemas.microsoft.com/office/powerpoint/2010/main" val="26294081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5901690" y="788670"/>
            <a:ext cx="6113145" cy="3244850"/>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矩形 2"/>
          <p:cNvSpPr/>
          <p:nvPr>
            <p:custDataLst>
              <p:tags r:id="rId3"/>
            </p:custDataLst>
          </p:nvPr>
        </p:nvSpPr>
        <p:spPr>
          <a:xfrm>
            <a:off x="6336665" y="4250055"/>
            <a:ext cx="5012690" cy="2461895"/>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4" name="图片 3"/>
          <p:cNvPicPr>
            <a:picLocks noChangeAspect="1"/>
          </p:cNvPicPr>
          <p:nvPr>
            <p:custDataLst>
              <p:tags r:id="rId4"/>
            </p:custDataLst>
          </p:nvPr>
        </p:nvPicPr>
        <p:blipFill rotWithShape="1">
          <a:blip r:embed="rId9"/>
          <a:srcRect l="15559" r="15559"/>
          <a:stretch>
            <a:fillRect/>
          </a:stretch>
        </p:blipFill>
        <p:spPr>
          <a:xfrm>
            <a:off x="513716" y="789555"/>
            <a:ext cx="5242560" cy="5853815"/>
          </a:xfrm>
          <a:prstGeom prst="rect">
            <a:avLst/>
          </a:prstGeom>
        </p:spPr>
      </p:pic>
      <p:sp>
        <p:nvSpPr>
          <p:cNvPr id="12" name="矩形 11"/>
          <p:cNvSpPr/>
          <p:nvPr>
            <p:custDataLst>
              <p:tags r:id="rId5"/>
            </p:custDataLst>
          </p:nvPr>
        </p:nvSpPr>
        <p:spPr>
          <a:xfrm>
            <a:off x="5511800" y="1473200"/>
            <a:ext cx="1168400" cy="355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文本框 6"/>
          <p:cNvSpPr txBox="1"/>
          <p:nvPr>
            <p:custDataLst>
              <p:tags r:id="rId6"/>
            </p:custDataLst>
          </p:nvPr>
        </p:nvSpPr>
        <p:spPr>
          <a:xfrm>
            <a:off x="6535420" y="4250055"/>
            <a:ext cx="4923790" cy="2393315"/>
          </a:xfrm>
          <a:prstGeom prst="rect">
            <a:avLst/>
          </a:prstGeom>
        </p:spPr>
        <p:txBody>
          <a:bodyPr wrap="square" anchor="ctr">
            <a:normAutofit/>
          </a:bodyPr>
          <a:lstStyle>
            <a:defPPr>
              <a:defRPr lang="zh-CN"/>
            </a:defPPr>
            <a:lvl1pPr algn="ctr">
              <a:lnSpc>
                <a:spcPct val="130000"/>
              </a:lnSpc>
            </a:lvl1pPr>
          </a:lstStyle>
          <a:p>
            <a:pPr marL="285750" marR="0" lvl="0" indent="-285750" algn="l" defTabSz="685800" rtl="0" eaLnBrk="1" fontAlgn="ctr" latinLnBrk="0" hangingPunct="1">
              <a:lnSpc>
                <a:spcPct val="130000"/>
              </a:lnSpc>
              <a:spcBef>
                <a:spcPts val="1000"/>
              </a:spcBef>
              <a:spcAft>
                <a:spcPts val="0"/>
              </a:spcAft>
              <a:buClrTx/>
              <a:buSzPct val="100000"/>
              <a:buFont typeface="Wingdings" panose="05000000000000000000" charset="0"/>
              <a:buChar char="l"/>
              <a:tabLst/>
              <a:defRPr/>
            </a:pPr>
            <a:r>
              <a:rPr kumimoji="0" lang="zh-CN" altLang="en-US" sz="1600" b="0" i="0" u="none" strike="noStrike" kern="1200" cap="none" spc="0" normalizeH="0" baseline="0" noProof="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激活乡土文化，为脱贫攻坚培根铸魂</a:t>
            </a:r>
          </a:p>
          <a:p>
            <a:pPr marL="285750" marR="0" lvl="0" indent="-285750" algn="l" defTabSz="685800" rtl="0" eaLnBrk="1" fontAlgn="ctr" latinLnBrk="0" hangingPunct="1">
              <a:lnSpc>
                <a:spcPct val="130000"/>
              </a:lnSpc>
              <a:spcBef>
                <a:spcPts val="1000"/>
              </a:spcBef>
              <a:spcAft>
                <a:spcPts val="0"/>
              </a:spcAft>
              <a:buClrTx/>
              <a:buSzPct val="100000"/>
              <a:buFont typeface="Wingdings" panose="05000000000000000000" charset="0"/>
              <a:buChar char="l"/>
              <a:tabLst/>
              <a:defRPr/>
            </a:pPr>
            <a:r>
              <a:rPr kumimoji="0" lang="zh-CN" altLang="en-US" sz="1600" b="0" i="0" u="none" strike="noStrike" kern="1200" cap="none" spc="0" normalizeH="0" baseline="0" noProof="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传承非遗文化，为脱贫攻坚加油助力</a:t>
            </a:r>
          </a:p>
          <a:p>
            <a:pPr marL="285750" marR="0" lvl="0" indent="-285750" algn="l" defTabSz="685800" rtl="0" eaLnBrk="1" fontAlgn="ctr" latinLnBrk="0" hangingPunct="1">
              <a:lnSpc>
                <a:spcPct val="130000"/>
              </a:lnSpc>
              <a:spcBef>
                <a:spcPts val="1000"/>
              </a:spcBef>
              <a:spcAft>
                <a:spcPts val="0"/>
              </a:spcAft>
              <a:buClrTx/>
              <a:buSzPct val="100000"/>
              <a:buFont typeface="Wingdings" panose="05000000000000000000" charset="0"/>
              <a:buChar char="l"/>
              <a:tabLst/>
              <a:defRPr/>
            </a:pPr>
            <a:r>
              <a:rPr kumimoji="0" lang="zh-CN" altLang="en-US" sz="1600" b="0" i="0" u="none" strike="noStrike" kern="1200" cap="none" spc="0" normalizeH="0" baseline="0" noProof="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挖掘名俗文化，为脱贫攻坚凝心聚气</a:t>
            </a:r>
          </a:p>
          <a:p>
            <a:pPr marL="285750" marR="0" lvl="0" indent="-285750" algn="l" defTabSz="685800" rtl="0" eaLnBrk="1" fontAlgn="ctr" latinLnBrk="0" hangingPunct="1">
              <a:lnSpc>
                <a:spcPct val="130000"/>
              </a:lnSpc>
              <a:spcBef>
                <a:spcPts val="1000"/>
              </a:spcBef>
              <a:spcAft>
                <a:spcPts val="0"/>
              </a:spcAft>
              <a:buClrTx/>
              <a:buSzPct val="100000"/>
              <a:buFont typeface="Wingdings" panose="05000000000000000000" charset="0"/>
              <a:buChar char="l"/>
              <a:tabLst/>
              <a:defRPr/>
            </a:pPr>
            <a:r>
              <a:rPr kumimoji="0" lang="zh-CN" altLang="en-US" sz="1600" b="0" i="0" u="none" strike="noStrike" kern="1200" cap="none" spc="0" normalizeH="0" baseline="0" noProof="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筑牢乡村文化阵地，激发脱贫攻坚“文化力量”</a:t>
            </a:r>
          </a:p>
        </p:txBody>
      </p:sp>
      <p:sp>
        <p:nvSpPr>
          <p:cNvPr id="8" name="文本框 7"/>
          <p:cNvSpPr txBox="1"/>
          <p:nvPr/>
        </p:nvSpPr>
        <p:spPr>
          <a:xfrm>
            <a:off x="6336665" y="869950"/>
            <a:ext cx="5677535" cy="296862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Pct val="100000"/>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华文行楷" panose="02010800040101010101" charset="-122"/>
                <a:ea typeface="华文行楷" panose="02010800040101010101" charset="-122"/>
                <a:cs typeface="华文行楷" panose="02010800040101010101" charset="-122"/>
                <a:sym typeface="+mn-ea"/>
              </a:rPr>
              <a:t>“克服新冠肺炎疫情影响，凝心聚力打赢脱贫攻坚战，确保如期完成脱贫攻坚目标任务，确保全面建成小康社会。”在统筹推进疫情防控和经济社会发展工作的紧要关头，习近平总书记出席决战决胜脱贫攻坚座谈会并发表重要讲话，对加强党对脱贫攻坚的领导、高质量完成脱贫攻坚目标任务提出明确要求，向全党全社会发出了夺取脱贫攻坚战全面胜利的总攻令。聚合“文化力量”，我们将高质量走好脱贫攻坚的每一步。</a:t>
            </a: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1" name="五角星 10"/>
          <p:cNvSpPr/>
          <p:nvPr/>
        </p:nvSpPr>
        <p:spPr>
          <a:xfrm>
            <a:off x="10946765" y="4796155"/>
            <a:ext cx="914400" cy="914400"/>
          </a:xfrm>
          <a:prstGeom prst="star5">
            <a:avLst>
              <a:gd name="adj" fmla="val 20163"/>
              <a:gd name="hf" fmla="val 105146"/>
              <a:gd name="vf" fmla="val 11055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Arial"/>
              <a:ea typeface="华文仿宋" panose="02010600040101010101" charset="-122"/>
              <a:cs typeface="+mn-cs"/>
            </a:endParaRPr>
          </a:p>
        </p:txBody>
      </p:sp>
      <p:sp>
        <p:nvSpPr>
          <p:cNvPr id="13" name="五角星 12"/>
          <p:cNvSpPr/>
          <p:nvPr/>
        </p:nvSpPr>
        <p:spPr>
          <a:xfrm>
            <a:off x="11459210" y="4469130"/>
            <a:ext cx="401955" cy="32702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Arial"/>
              <a:ea typeface="华文仿宋" panose="02010600040101010101" charset="-122"/>
              <a:cs typeface="+mn-cs"/>
            </a:endParaRPr>
          </a:p>
        </p:txBody>
      </p:sp>
      <p:sp>
        <p:nvSpPr>
          <p:cNvPr id="14" name="五角星 13"/>
          <p:cNvSpPr/>
          <p:nvPr/>
        </p:nvSpPr>
        <p:spPr>
          <a:xfrm>
            <a:off x="11638915" y="5710555"/>
            <a:ext cx="553085" cy="47879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Arial"/>
              <a:ea typeface="华文仿宋" panose="02010600040101010101" charset="-122"/>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456245" y="700646"/>
            <a:ext cx="6297096" cy="2988584"/>
          </a:xfrm>
          <a:prstGeom prst="rect">
            <a:avLst/>
          </a:prstGeom>
          <a:noFill/>
          <a:ln w="317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6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任意多边形: 形状 10"/>
          <p:cNvSpPr/>
          <p:nvPr>
            <p:custDataLst>
              <p:tags r:id="rId3"/>
            </p:custDataLst>
          </p:nvPr>
        </p:nvSpPr>
        <p:spPr>
          <a:xfrm>
            <a:off x="9791700" y="5154383"/>
            <a:ext cx="2400300" cy="1703617"/>
          </a:xfrm>
          <a:custGeom>
            <a:avLst/>
            <a:gdLst>
              <a:gd name="connsiteX0" fmla="*/ 2418208 w 3126200"/>
              <a:gd name="connsiteY0" fmla="*/ 0 h 2218826"/>
              <a:gd name="connsiteX1" fmla="*/ 2907698 w 3126200"/>
              <a:gd name="connsiteY1" fmla="*/ 49345 h 2218826"/>
              <a:gd name="connsiteX2" fmla="*/ 3126200 w 3126200"/>
              <a:gd name="connsiteY2" fmla="*/ 105528 h 2218826"/>
              <a:gd name="connsiteX3" fmla="*/ 3126200 w 3126200"/>
              <a:gd name="connsiteY3" fmla="*/ 1011001 h 2218826"/>
              <a:gd name="connsiteX4" fmla="*/ 3035591 w 3126200"/>
              <a:gd name="connsiteY4" fmla="*/ 967352 h 2218826"/>
              <a:gd name="connsiteX5" fmla="*/ 2418208 w 3126200"/>
              <a:gd name="connsiteY5" fmla="*/ 842708 h 2218826"/>
              <a:gd name="connsiteX6" fmla="*/ 864329 w 3126200"/>
              <a:gd name="connsiteY6" fmla="*/ 2109157 h 2218826"/>
              <a:gd name="connsiteX7" fmla="*/ 847592 w 3126200"/>
              <a:gd name="connsiteY7" fmla="*/ 2218826 h 2218826"/>
              <a:gd name="connsiteX8" fmla="*/ 0 w 3126200"/>
              <a:gd name="connsiteY8" fmla="*/ 2218826 h 2218826"/>
              <a:gd name="connsiteX9" fmla="*/ 1937 w 3126200"/>
              <a:gd name="connsiteY9" fmla="*/ 2180480 h 2218826"/>
              <a:gd name="connsiteX10" fmla="*/ 2418208 w 3126200"/>
              <a:gd name="connsiteY10" fmla="*/ 0 h 221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26200" h="2218826">
                <a:moveTo>
                  <a:pt x="2418208" y="0"/>
                </a:moveTo>
                <a:cubicBezTo>
                  <a:pt x="2585882" y="0"/>
                  <a:pt x="2749588" y="16991"/>
                  <a:pt x="2907698" y="49345"/>
                </a:cubicBezTo>
                <a:lnTo>
                  <a:pt x="3126200" y="105528"/>
                </a:lnTo>
                <a:lnTo>
                  <a:pt x="3126200" y="1011001"/>
                </a:lnTo>
                <a:lnTo>
                  <a:pt x="3035591" y="967352"/>
                </a:lnTo>
                <a:cubicBezTo>
                  <a:pt x="2845832" y="887091"/>
                  <a:pt x="2637203" y="842708"/>
                  <a:pt x="2418208" y="842708"/>
                </a:cubicBezTo>
                <a:cubicBezTo>
                  <a:pt x="1651726" y="842708"/>
                  <a:pt x="1012227" y="1386396"/>
                  <a:pt x="864329" y="2109157"/>
                </a:cubicBezTo>
                <a:lnTo>
                  <a:pt x="847592" y="2218826"/>
                </a:lnTo>
                <a:lnTo>
                  <a:pt x="0" y="2218826"/>
                </a:lnTo>
                <a:lnTo>
                  <a:pt x="1937" y="2180480"/>
                </a:lnTo>
                <a:cubicBezTo>
                  <a:pt x="126316" y="955737"/>
                  <a:pt x="1160650" y="0"/>
                  <a:pt x="2418208" y="0"/>
                </a:cubicBezTo>
                <a:close/>
              </a:path>
            </a:pathLst>
          </a:cu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6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p:custDataLst>
              <p:tags r:id="rId4"/>
            </p:custDataLst>
          </p:nvPr>
        </p:nvSpPr>
        <p:spPr>
          <a:xfrm>
            <a:off x="776937" y="1014983"/>
            <a:ext cx="5579686" cy="29844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6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3" name="文本框 12"/>
          <p:cNvSpPr txBox="1"/>
          <p:nvPr>
            <p:custDataLst>
              <p:tags r:id="rId5"/>
            </p:custDataLst>
          </p:nvPr>
        </p:nvSpPr>
        <p:spPr>
          <a:xfrm>
            <a:off x="669925" y="4347319"/>
            <a:ext cx="10852150"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0" marR="0" lvl="0" indent="0" algn="l" defTabSz="914400" rtl="0" eaLnBrk="1" fontAlgn="auto" latinLnBrk="0" hangingPunct="1">
              <a:lnSpc>
                <a:spcPct val="130000"/>
              </a:lnSpc>
              <a:spcBef>
                <a:spcPts val="0"/>
              </a:spcBef>
              <a:spcAft>
                <a:spcPts val="1000"/>
              </a:spcAft>
              <a:buClrTx/>
              <a:buSzPct val="100000"/>
              <a:buFontTx/>
              <a:buNone/>
              <a:tabLst/>
              <a:defRPr/>
            </a:pPr>
            <a:r>
              <a:rPr kumimoji="0" lang="zh-CN" altLang="en-US" sz="1800" b="0" i="0" u="none" strike="noStrike" kern="1200" cap="none" spc="150" normalizeH="0" baseline="0" noProof="0" dirty="0">
                <a:ln>
                  <a:noFill/>
                </a:ln>
                <a:solidFill>
                  <a:prstClr val="black">
                    <a:lumMod val="75000"/>
                    <a:lumOff val="25000"/>
                  </a:prstClr>
                </a:solidFill>
                <a:effectLst/>
                <a:uLnTx/>
                <a:uFillTx/>
                <a:latin typeface="华文隶书" panose="02010800040101010101" charset="-122"/>
                <a:ea typeface="华文隶书" panose="02010800040101010101" charset="-122"/>
                <a:cs typeface="华文隶书" panose="02010800040101010101" charset="-122"/>
                <a:sym typeface="+mn-ea"/>
              </a:rPr>
              <a:t>虽然由于疫情的原因，脱贫攻坚战的许多工作都受到了阻碍，但是脱贫攻坚战并不是一日之功。近年的成就我们是可以看到到，例如贫困人口从2012年的9899万到2019年的55万；建档立卡贫困户人均收入由2015年的3416元增加到2019年的9808元，在疫情带来的新的挑战面前，我们应该始终相信我们的政策，我们的国家！牢记习近平主席的这段话：“我们万众一心加油干，越是艰险越向前，把短板补得再扎实一些，把基础打得再牢靠一些，坚决打赢脱贫攻坚战，如期实现现行标准下农村贫困人口全部脱贫，贫困县全部摘帽。”</a:t>
            </a:r>
          </a:p>
        </p:txBody>
      </p:sp>
      <p:pic>
        <p:nvPicPr>
          <p:cNvPr id="15" name="图片 14"/>
          <p:cNvPicPr preferRelativeResize="0">
            <a:picLocks noChangeAspect="1"/>
          </p:cNvPicPr>
          <p:nvPr>
            <p:custDataLst>
              <p:tags r:id="rId6"/>
            </p:custDataLst>
          </p:nvPr>
        </p:nvPicPr>
        <p:blipFill rotWithShape="1">
          <a:blip r:embed="rId12"/>
          <a:srcRect t="-16625" b="-16625"/>
          <a:stretch>
            <a:fillRect/>
          </a:stretch>
        </p:blipFill>
        <p:spPr>
          <a:xfrm>
            <a:off x="6357257" y="394099"/>
            <a:ext cx="5057172" cy="3792879"/>
          </a:xfrm>
          <a:prstGeom prst="rect">
            <a:avLst/>
          </a:prstGeom>
          <a:blipFill rotWithShape="1">
            <a:blip r:embed="rId13"/>
            <a:stretch>
              <a:fillRect/>
            </a:stretch>
          </a:blipFill>
        </p:spPr>
      </p:pic>
      <p:sp>
        <p:nvSpPr>
          <p:cNvPr id="9" name="任意多边形: 形状 13"/>
          <p:cNvSpPr/>
          <p:nvPr>
            <p:custDataLst>
              <p:tags r:id="rId7"/>
            </p:custDataLst>
          </p:nvPr>
        </p:nvSpPr>
        <p:spPr>
          <a:xfrm>
            <a:off x="11522076" y="0"/>
            <a:ext cx="669925" cy="458252"/>
          </a:xfrm>
          <a:custGeom>
            <a:avLst/>
            <a:gdLst>
              <a:gd name="connsiteX0" fmla="*/ 0 w 669925"/>
              <a:gd name="connsiteY0" fmla="*/ 0 h 458252"/>
              <a:gd name="connsiteX1" fmla="*/ 669925 w 669925"/>
              <a:gd name="connsiteY1" fmla="*/ 0 h 458252"/>
              <a:gd name="connsiteX2" fmla="*/ 669925 w 669925"/>
              <a:gd name="connsiteY2" fmla="*/ 404165 h 458252"/>
              <a:gd name="connsiteX3" fmla="*/ 636625 w 669925"/>
              <a:gd name="connsiteY3" fmla="*/ 422240 h 458252"/>
              <a:gd name="connsiteX4" fmla="*/ 458252 w 669925"/>
              <a:gd name="connsiteY4" fmla="*/ 458252 h 458252"/>
              <a:gd name="connsiteX5" fmla="*/ 0 w 669925"/>
              <a:gd name="connsiteY5" fmla="*/ 0 h 45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925" h="458252">
                <a:moveTo>
                  <a:pt x="0" y="0"/>
                </a:moveTo>
                <a:lnTo>
                  <a:pt x="669925" y="0"/>
                </a:lnTo>
                <a:lnTo>
                  <a:pt x="669925" y="404165"/>
                </a:lnTo>
                <a:lnTo>
                  <a:pt x="636625" y="422240"/>
                </a:lnTo>
                <a:cubicBezTo>
                  <a:pt x="581800" y="445429"/>
                  <a:pt x="521523" y="458252"/>
                  <a:pt x="458252" y="458252"/>
                </a:cubicBezTo>
                <a:cubicBezTo>
                  <a:pt x="205166" y="458252"/>
                  <a:pt x="0" y="253086"/>
                  <a:pt x="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6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任意多边形: 形状 18"/>
          <p:cNvSpPr>
            <a:spLocks noChangeAspect="1"/>
          </p:cNvSpPr>
          <p:nvPr>
            <p:custDataLst>
              <p:tags r:id="rId8"/>
            </p:custDataLst>
          </p:nvPr>
        </p:nvSpPr>
        <p:spPr>
          <a:xfrm rot="10800000">
            <a:off x="1376680" y="1245235"/>
            <a:ext cx="263525" cy="53530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2" name="任意多边形: 形状 19"/>
          <p:cNvSpPr>
            <a:spLocks noChangeAspect="1"/>
          </p:cNvSpPr>
          <p:nvPr>
            <p:custDataLst>
              <p:tags r:id="rId9"/>
            </p:custDataLst>
          </p:nvPr>
        </p:nvSpPr>
        <p:spPr>
          <a:xfrm rot="10800000">
            <a:off x="1027430" y="1245235"/>
            <a:ext cx="263525" cy="53530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7" name="文本框 16"/>
          <p:cNvSpPr txBox="1"/>
          <p:nvPr>
            <p:custDataLst>
              <p:tags r:id="rId10"/>
            </p:custDataLst>
          </p:nvPr>
        </p:nvSpPr>
        <p:spPr>
          <a:xfrm>
            <a:off x="989315" y="2044766"/>
            <a:ext cx="3632200" cy="1173480"/>
          </a:xfrm>
          <a:prstGeom prst="rect">
            <a:avLst/>
          </a:prstGeom>
          <a:noFill/>
        </p:spPr>
        <p:txBody>
          <a:bodyPr wrap="square" lIns="101600" tIns="38100" rIns="63500" bIns="38100" rtlCol="0" anchor="b" anchorCtr="0">
            <a:no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zh-CN" altLang="en-US" sz="3600" b="1" i="0" u="none" strike="noStrike" kern="1200" cap="none" spc="300" normalizeH="0" baseline="0" noProof="0">
                <a:ln>
                  <a:noFill/>
                </a:ln>
                <a:solidFill>
                  <a:prstClr val="black">
                    <a:lumMod val="75000"/>
                    <a:lumOff val="25000"/>
                  </a:prstClr>
                </a:solidFill>
                <a:effectLst/>
                <a:uLnTx/>
                <a:uFillTx/>
                <a:latin typeface="Arial" panose="020B0604020202020204" pitchFamily="34" charset="0"/>
                <a:ea typeface="微软雅黑" panose="020B0503020204020204" charset="-122"/>
                <a:cs typeface="+mn-cs"/>
              </a:rPr>
              <a:t>脱贫摘帽不是终点，而是新生活，新奋斗的起点</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432560" y="1167765"/>
            <a:ext cx="9144000" cy="3305175"/>
          </a:xfrm>
        </p:spPr>
        <p:txBody>
          <a:bodyPr/>
          <a:lstStyle/>
          <a:p>
            <a:pPr algn="l"/>
            <a:r>
              <a:rPr lang="en-US" altLang="zh-CN" sz="4000" dirty="0"/>
              <a:t>	</a:t>
            </a:r>
            <a:r>
              <a:rPr lang="zh-CN" altLang="en-US" sz="3600" b="1" dirty="0">
                <a:latin typeface="宋体" panose="02010600030101010101" pitchFamily="2" charset="-122"/>
                <a:ea typeface="宋体" panose="02010600030101010101" pitchFamily="2" charset="-122"/>
              </a:rPr>
              <a:t>一百年来，中国青年满怀对祖国和人民的赤子之心积极投身党领导的革命，建设，改革伟大事业为人民战斗，为祖国献身，为幸福生活奋斗，把最美好的青春献给了祖国和人民，谱写了一曲又一曲壮丽的青春之歌</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608" name="TextBox 1"/>
          <p:cNvSpPr txBox="1"/>
          <p:nvPr/>
        </p:nvSpPr>
        <p:spPr>
          <a:xfrm>
            <a:off x="4860660" y="644056"/>
            <a:ext cx="2469463" cy="815301"/>
          </a:xfrm>
          <a:prstGeom prst="rect">
            <a:avLst/>
          </a:prstGeom>
          <a:noFill/>
        </p:spPr>
        <p:txBody>
          <a:bodyPr wrap="square" lIns="91404" tIns="45701" rIns="91404" bIns="4570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6350">
                  <a:noFill/>
                </a:ln>
                <a:solidFill>
                  <a:srgbClr val="C00000"/>
                </a:solidFill>
                <a:effectLst/>
                <a:uLnTx/>
                <a:uFillTx/>
                <a:latin typeface="Arial" panose="020B0604020202020204" pitchFamily="34" charset="0"/>
                <a:ea typeface="思源黑体 CN Regular" panose="020B0500000000000000" pitchFamily="34" charset="-122"/>
                <a:cs typeface="思源黑体 CN Normal" panose="020B0400000000000000" pitchFamily="34" charset="-122"/>
                <a:sym typeface="Arial" panose="020B0604020202020204" pitchFamily="34" charset="0"/>
              </a:rPr>
              <a:t>第七章</a:t>
            </a: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048609" name="TextBox 2"/>
          <p:cNvSpPr txBox="1"/>
          <p:nvPr/>
        </p:nvSpPr>
        <p:spPr>
          <a:xfrm>
            <a:off x="3367723" y="2354580"/>
            <a:ext cx="9144000" cy="8915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5400" b="1" i="0" u="none" strike="noStrike" kern="0" cap="none" spc="0" normalizeH="0" baseline="0" noProof="0" dirty="0">
                <a:ln>
                  <a:noFill/>
                </a:ln>
                <a:solidFill>
                  <a:srgbClr val="C00000"/>
                </a:solidFill>
                <a:effectLst/>
                <a:uLnTx/>
                <a:uFillTx/>
                <a:latin typeface="Arial" panose="020B0604020202020204"/>
                <a:ea typeface="思源黑体 CN Bold" panose="020B0800000000000000" pitchFamily="34" charset="-122"/>
                <a:cs typeface="+mn-cs"/>
                <a:sym typeface="+mn-ea"/>
              </a:rPr>
              <a:t>新时代的中国青年</a:t>
            </a: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048610" name="TextBox 3"/>
          <p:cNvSpPr txBox="1"/>
          <p:nvPr/>
        </p:nvSpPr>
        <p:spPr>
          <a:xfrm>
            <a:off x="9563100" y="5346700"/>
            <a:ext cx="2159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a:ea typeface="微软雅黑"/>
                <a:cs typeface="+mn-cs"/>
              </a:rPr>
              <a:t>制作</a:t>
            </a:r>
            <a:r>
              <a:rPr kumimoji="0" lang="en-US" altLang="zh-CN" sz="2400" b="0" i="0" u="none" strike="noStrike" kern="1200" cap="none" spc="0" normalizeH="0" baseline="0" noProof="0" dirty="0">
                <a:ln>
                  <a:noFill/>
                </a:ln>
                <a:solidFill>
                  <a:prstClr val="black"/>
                </a:solidFill>
                <a:effectLst/>
                <a:uLnTx/>
                <a:uFillTx/>
                <a:latin typeface="Arial"/>
                <a:ea typeface="微软雅黑"/>
                <a:cs typeface="+mn-cs"/>
              </a:rPr>
              <a:t>: </a:t>
            </a:r>
            <a:r>
              <a:rPr kumimoji="0" lang="zh-CN" altLang="zh-CN" sz="2400" b="0" i="0" u="none" strike="noStrike" kern="1200" cap="none" spc="0" normalizeH="0" baseline="0" noProof="0" dirty="0">
                <a:ln>
                  <a:noFill/>
                </a:ln>
                <a:solidFill>
                  <a:prstClr val="black"/>
                </a:solidFill>
                <a:effectLst/>
                <a:uLnTx/>
                <a:uFillTx/>
                <a:latin typeface="Arial"/>
                <a:ea typeface="微软雅黑"/>
                <a:cs typeface="+mn-cs"/>
              </a:rPr>
              <a:t>杨志鹏</a:t>
            </a: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48608"/>
                                        </p:tgtEl>
                                        <p:attrNameLst>
                                          <p:attrName>style.visibility</p:attrName>
                                        </p:attrNameLst>
                                      </p:cBhvr>
                                      <p:to>
                                        <p:strVal val="visible"/>
                                      </p:to>
                                    </p:set>
                                    <p:animEffect transition="in" filter="blinds(horizontal)">
                                      <p:cBhvr>
                                        <p:cTn id="7" dur="500"/>
                                        <p:tgtEl>
                                          <p:spTgt spid="1048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5" name="组合 14"/>
          <p:cNvGrpSpPr/>
          <p:nvPr/>
        </p:nvGrpSpPr>
        <p:grpSpPr>
          <a:xfrm>
            <a:off x="4748550" y="3657099"/>
            <a:ext cx="7443450" cy="3200901"/>
            <a:chOff x="4078023" y="3656358"/>
            <a:chExt cx="7450020" cy="3201642"/>
          </a:xfrm>
          <a:solidFill>
            <a:srgbClr val="005DA2"/>
          </a:solidFill>
        </p:grpSpPr>
        <p:sp>
          <p:nvSpPr>
            <p:cNvPr id="16" name="Freeform 5"/>
            <p:cNvSpPr>
              <a:spLocks/>
            </p:cNvSpPr>
            <p:nvPr/>
          </p:nvSpPr>
          <p:spPr bwMode="auto">
            <a:xfrm>
              <a:off x="4078023" y="5589157"/>
              <a:ext cx="4758750" cy="1268843"/>
            </a:xfrm>
            <a:custGeom>
              <a:avLst/>
              <a:gdLst>
                <a:gd name="T0" fmla="*/ 0 w 251"/>
                <a:gd name="T1" fmla="*/ 67 h 67"/>
                <a:gd name="T2" fmla="*/ 0 w 251"/>
                <a:gd name="T3" fmla="*/ 67 h 67"/>
                <a:gd name="T4" fmla="*/ 251 w 251"/>
                <a:gd name="T5" fmla="*/ 67 h 67"/>
                <a:gd name="T6" fmla="*/ 251 w 251"/>
                <a:gd name="T7" fmla="*/ 0 h 67"/>
                <a:gd name="T8" fmla="*/ 0 w 251"/>
                <a:gd name="T9" fmla="*/ 67 h 67"/>
              </a:gdLst>
              <a:ahLst/>
              <a:cxnLst>
                <a:cxn ang="0">
                  <a:pos x="T0" y="T1"/>
                </a:cxn>
                <a:cxn ang="0">
                  <a:pos x="T2" y="T3"/>
                </a:cxn>
                <a:cxn ang="0">
                  <a:pos x="T4" y="T5"/>
                </a:cxn>
                <a:cxn ang="0">
                  <a:pos x="T6" y="T7"/>
                </a:cxn>
                <a:cxn ang="0">
                  <a:pos x="T8" y="T9"/>
                </a:cxn>
              </a:cxnLst>
              <a:rect l="0" t="0" r="r" b="b"/>
              <a:pathLst>
                <a:path w="251" h="67">
                  <a:moveTo>
                    <a:pt x="0" y="67"/>
                  </a:moveTo>
                  <a:cubicBezTo>
                    <a:pt x="0" y="67"/>
                    <a:pt x="0" y="67"/>
                    <a:pt x="0" y="67"/>
                  </a:cubicBezTo>
                  <a:cubicBezTo>
                    <a:pt x="251" y="67"/>
                    <a:pt x="251" y="67"/>
                    <a:pt x="251" y="67"/>
                  </a:cubicBezTo>
                  <a:cubicBezTo>
                    <a:pt x="251" y="0"/>
                    <a:pt x="251" y="0"/>
                    <a:pt x="251" y="0"/>
                  </a:cubicBezTo>
                  <a:cubicBezTo>
                    <a:pt x="178" y="38"/>
                    <a:pt x="92" y="62"/>
                    <a:pt x="0" y="67"/>
                  </a:cubicBezTo>
                  <a:close/>
                </a:path>
              </a:pathLst>
            </a:custGeom>
            <a:solidFill>
              <a:srgbClr val="C00000"/>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799"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endParaRPr>
            </a:p>
          </p:txBody>
        </p:sp>
        <p:sp>
          <p:nvSpPr>
            <p:cNvPr id="17" name="Freeform 6"/>
            <p:cNvSpPr>
              <a:spLocks/>
            </p:cNvSpPr>
            <p:nvPr/>
          </p:nvSpPr>
          <p:spPr bwMode="auto">
            <a:xfrm>
              <a:off x="8912383" y="4906297"/>
              <a:ext cx="1117622" cy="1951702"/>
            </a:xfrm>
            <a:custGeom>
              <a:avLst/>
              <a:gdLst>
                <a:gd name="T0" fmla="*/ 0 w 59"/>
                <a:gd name="T1" fmla="*/ 36 h 103"/>
                <a:gd name="T2" fmla="*/ 0 w 59"/>
                <a:gd name="T3" fmla="*/ 103 h 103"/>
                <a:gd name="T4" fmla="*/ 59 w 59"/>
                <a:gd name="T5" fmla="*/ 103 h 103"/>
                <a:gd name="T6" fmla="*/ 59 w 59"/>
                <a:gd name="T7" fmla="*/ 0 h 103"/>
                <a:gd name="T8" fmla="*/ 0 w 59"/>
                <a:gd name="T9" fmla="*/ 36 h 103"/>
              </a:gdLst>
              <a:ahLst/>
              <a:cxnLst>
                <a:cxn ang="0">
                  <a:pos x="T0" y="T1"/>
                </a:cxn>
                <a:cxn ang="0">
                  <a:pos x="T2" y="T3"/>
                </a:cxn>
                <a:cxn ang="0">
                  <a:pos x="T4" y="T5"/>
                </a:cxn>
                <a:cxn ang="0">
                  <a:pos x="T6" y="T7"/>
                </a:cxn>
                <a:cxn ang="0">
                  <a:pos x="T8" y="T9"/>
                </a:cxn>
              </a:cxnLst>
              <a:rect l="0" t="0" r="r" b="b"/>
              <a:pathLst>
                <a:path w="59" h="103">
                  <a:moveTo>
                    <a:pt x="0" y="36"/>
                  </a:moveTo>
                  <a:cubicBezTo>
                    <a:pt x="0" y="103"/>
                    <a:pt x="0" y="103"/>
                    <a:pt x="0" y="103"/>
                  </a:cubicBezTo>
                  <a:cubicBezTo>
                    <a:pt x="59" y="103"/>
                    <a:pt x="59" y="103"/>
                    <a:pt x="59" y="103"/>
                  </a:cubicBezTo>
                  <a:cubicBezTo>
                    <a:pt x="59" y="0"/>
                    <a:pt x="59" y="0"/>
                    <a:pt x="59" y="0"/>
                  </a:cubicBezTo>
                  <a:cubicBezTo>
                    <a:pt x="41" y="13"/>
                    <a:pt x="21" y="25"/>
                    <a:pt x="0" y="36"/>
                  </a:cubicBezTo>
                  <a:close/>
                </a:path>
              </a:pathLst>
            </a:custGeom>
            <a:solidFill>
              <a:srgbClr val="FFC400"/>
            </a:solidFill>
            <a:ln>
              <a:noFill/>
            </a:ln>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199"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endParaRPr>
            </a:p>
          </p:txBody>
        </p:sp>
        <p:sp>
          <p:nvSpPr>
            <p:cNvPr id="19" name="Freeform 8"/>
            <p:cNvSpPr>
              <a:spLocks/>
            </p:cNvSpPr>
            <p:nvPr/>
          </p:nvSpPr>
          <p:spPr bwMode="auto">
            <a:xfrm>
              <a:off x="10126881" y="3656358"/>
              <a:ext cx="1401162" cy="3201642"/>
            </a:xfrm>
            <a:custGeom>
              <a:avLst/>
              <a:gdLst>
                <a:gd name="T0" fmla="*/ 0 w 74"/>
                <a:gd name="T1" fmla="*/ 66 h 169"/>
                <a:gd name="T2" fmla="*/ 0 w 74"/>
                <a:gd name="T3" fmla="*/ 169 h 169"/>
                <a:gd name="T4" fmla="*/ 74 w 74"/>
                <a:gd name="T5" fmla="*/ 169 h 169"/>
                <a:gd name="T6" fmla="*/ 74 w 74"/>
                <a:gd name="T7" fmla="*/ 0 h 169"/>
                <a:gd name="T8" fmla="*/ 0 w 74"/>
                <a:gd name="T9" fmla="*/ 66 h 169"/>
              </a:gdLst>
              <a:ahLst/>
              <a:cxnLst>
                <a:cxn ang="0">
                  <a:pos x="T0" y="T1"/>
                </a:cxn>
                <a:cxn ang="0">
                  <a:pos x="T2" y="T3"/>
                </a:cxn>
                <a:cxn ang="0">
                  <a:pos x="T4" y="T5"/>
                </a:cxn>
                <a:cxn ang="0">
                  <a:pos x="T6" y="T7"/>
                </a:cxn>
                <a:cxn ang="0">
                  <a:pos x="T8" y="T9"/>
                </a:cxn>
              </a:cxnLst>
              <a:rect l="0" t="0" r="r" b="b"/>
              <a:pathLst>
                <a:path w="74" h="169">
                  <a:moveTo>
                    <a:pt x="0" y="66"/>
                  </a:moveTo>
                  <a:cubicBezTo>
                    <a:pt x="0" y="169"/>
                    <a:pt x="0" y="169"/>
                    <a:pt x="0" y="169"/>
                  </a:cubicBezTo>
                  <a:cubicBezTo>
                    <a:pt x="74" y="169"/>
                    <a:pt x="74" y="169"/>
                    <a:pt x="74" y="169"/>
                  </a:cubicBezTo>
                  <a:cubicBezTo>
                    <a:pt x="74" y="0"/>
                    <a:pt x="74" y="0"/>
                    <a:pt x="74" y="0"/>
                  </a:cubicBezTo>
                  <a:cubicBezTo>
                    <a:pt x="52" y="24"/>
                    <a:pt x="28" y="47"/>
                    <a:pt x="0" y="66"/>
                  </a:cubicBezTo>
                  <a:close/>
                </a:path>
              </a:pathLst>
            </a:custGeom>
            <a:solidFill>
              <a:srgbClr val="C00000"/>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799"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endParaRPr>
            </a:p>
          </p:txBody>
        </p:sp>
      </p:grpSp>
      <p:sp>
        <p:nvSpPr>
          <p:cNvPr id="20" name="Content Placeholder 2"/>
          <p:cNvSpPr txBox="1">
            <a:spLocks/>
          </p:cNvSpPr>
          <p:nvPr/>
        </p:nvSpPr>
        <p:spPr>
          <a:xfrm>
            <a:off x="660700" y="2128064"/>
            <a:ext cx="5792631" cy="1677534"/>
          </a:xfrm>
          <a:prstGeom prst="rect">
            <a:avLst/>
          </a:prstGeom>
        </p:spPr>
        <p:txBody>
          <a:bodyPr vert="horz" lIns="91419" tIns="45709" rIns="91419" bIns="45709"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等线"/>
                <a:ea typeface="等线" panose="02010600030101010101" pitchFamily="2" charset="-122"/>
                <a:cs typeface="+mn-cs"/>
              </a:rPr>
              <a:t>       </a:t>
            </a:r>
            <a:r>
              <a:rPr kumimoji="0" lang="zh-CN" altLang="zh-CN" sz="2000" b="0" i="0" u="none" strike="noStrike" kern="1200" cap="none" spc="0" normalizeH="0" baseline="0" noProof="0" dirty="0">
                <a:ln>
                  <a:noFill/>
                </a:ln>
                <a:solidFill>
                  <a:prstClr val="black">
                    <a:lumMod val="75000"/>
                    <a:lumOff val="25000"/>
                  </a:prstClr>
                </a:solidFill>
                <a:effectLst/>
                <a:uLnTx/>
                <a:uFillTx/>
                <a:latin typeface="等线"/>
                <a:ea typeface="等线" panose="02010600030101010101" pitchFamily="2" charset="-122"/>
                <a:cs typeface="+mn-cs"/>
              </a:rPr>
              <a:t>习近平总书记所强调,青年一代的理想信念、精神状态、综合素质，是一个国家发展活力的重要体现,也是一个国家核心竞争力的重要因素。今日之中国，早已摆脱了积贫积弱、任人宰割的悲惨命运,近14亿多人民正奋进在民族复兴的大道上。</a:t>
            </a:r>
            <a:endParaRPr kumimoji="0" lang="en-US" sz="20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grpSp>
        <p:nvGrpSpPr>
          <p:cNvPr id="21" name="组合 20"/>
          <p:cNvGrpSpPr/>
          <p:nvPr/>
        </p:nvGrpSpPr>
        <p:grpSpPr>
          <a:xfrm>
            <a:off x="7907914" y="4246928"/>
            <a:ext cx="2122315" cy="997820"/>
            <a:chOff x="4982259" y="5322156"/>
            <a:chExt cx="2124188" cy="998051"/>
          </a:xfrm>
          <a:solidFill>
            <a:schemeClr val="tx1">
              <a:lumMod val="85000"/>
              <a:lumOff val="15000"/>
              <a:alpha val="35000"/>
            </a:schemeClr>
          </a:solidFill>
        </p:grpSpPr>
        <p:sp>
          <p:nvSpPr>
            <p:cNvPr id="22" name="Oval 13"/>
            <p:cNvSpPr>
              <a:spLocks noChangeArrowheads="1"/>
            </p:cNvSpPr>
            <p:nvPr/>
          </p:nvSpPr>
          <p:spPr bwMode="auto">
            <a:xfrm>
              <a:off x="4982259" y="5322156"/>
              <a:ext cx="189027" cy="191390"/>
            </a:xfrm>
            <a:prstGeom prst="ellipse">
              <a:avLst/>
            </a:prstGeom>
            <a:solidFill>
              <a:srgbClr val="C00000"/>
            </a:solidFill>
            <a:ln>
              <a:solidFill>
                <a:schemeClr val="tx1">
                  <a:lumMod val="85000"/>
                  <a:lumOff val="15000"/>
                </a:scheme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799"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endParaRPr>
            </a:p>
          </p:txBody>
        </p:sp>
        <p:cxnSp>
          <p:nvCxnSpPr>
            <p:cNvPr id="23" name="直接连接符 22"/>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22"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5759010" y="5131159"/>
            <a:ext cx="2122315" cy="997820"/>
            <a:chOff x="4982259" y="5322156"/>
            <a:chExt cx="2124188" cy="998051"/>
          </a:xfrm>
          <a:solidFill>
            <a:schemeClr val="tx1">
              <a:lumMod val="85000"/>
              <a:lumOff val="15000"/>
              <a:alpha val="35000"/>
            </a:schemeClr>
          </a:solidFill>
        </p:grpSpPr>
        <p:sp>
          <p:nvSpPr>
            <p:cNvPr id="26" name="Oval 13"/>
            <p:cNvSpPr>
              <a:spLocks noChangeArrowheads="1"/>
            </p:cNvSpPr>
            <p:nvPr/>
          </p:nvSpPr>
          <p:spPr bwMode="auto">
            <a:xfrm>
              <a:off x="4982259" y="5322156"/>
              <a:ext cx="189027" cy="191390"/>
            </a:xfrm>
            <a:prstGeom prst="ellipse">
              <a:avLst/>
            </a:prstGeom>
            <a:solidFill>
              <a:srgbClr val="C00000"/>
            </a:solidFill>
            <a:ln>
              <a:solidFill>
                <a:schemeClr val="tx1">
                  <a:lumMod val="85000"/>
                  <a:lumOff val="15000"/>
                </a:scheme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799"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endParaRPr>
            </a:p>
          </p:txBody>
        </p:sp>
        <p:cxnSp>
          <p:nvCxnSpPr>
            <p:cNvPr id="27" name="直接连接符 26"/>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26"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9251139" y="3158189"/>
            <a:ext cx="2122315" cy="997820"/>
            <a:chOff x="4982259" y="5322156"/>
            <a:chExt cx="2124188" cy="998051"/>
          </a:xfrm>
          <a:solidFill>
            <a:schemeClr val="tx1">
              <a:lumMod val="85000"/>
              <a:lumOff val="15000"/>
              <a:alpha val="35000"/>
            </a:schemeClr>
          </a:solidFill>
        </p:grpSpPr>
        <p:sp>
          <p:nvSpPr>
            <p:cNvPr id="30" name="Oval 13"/>
            <p:cNvSpPr>
              <a:spLocks noChangeArrowheads="1"/>
            </p:cNvSpPr>
            <p:nvPr/>
          </p:nvSpPr>
          <p:spPr bwMode="auto">
            <a:xfrm>
              <a:off x="4982259" y="5322156"/>
              <a:ext cx="189027" cy="191390"/>
            </a:xfrm>
            <a:prstGeom prst="ellipse">
              <a:avLst/>
            </a:prstGeom>
            <a:solidFill>
              <a:srgbClr val="C00000"/>
            </a:solidFill>
            <a:ln>
              <a:solidFill>
                <a:schemeClr val="tx1">
                  <a:lumMod val="85000"/>
                  <a:lumOff val="15000"/>
                </a:scheme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799"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endParaRPr>
            </a:p>
          </p:txBody>
        </p:sp>
        <p:cxnSp>
          <p:nvCxnSpPr>
            <p:cNvPr id="31" name="直接连接符 30"/>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30"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37" name="文本框 12"/>
          <p:cNvSpPr txBox="1"/>
          <p:nvPr/>
        </p:nvSpPr>
        <p:spPr>
          <a:xfrm>
            <a:off x="3216185" y="4995951"/>
            <a:ext cx="2497111" cy="707886"/>
          </a:xfrm>
          <a:prstGeom prst="rect">
            <a:avLst/>
          </a:prstGeom>
          <a:noFill/>
        </p:spPr>
        <p:txBody>
          <a:bodyPr wrap="square"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sym typeface="+mn-ea"/>
              </a:rPr>
              <a:t>★</a:t>
            </a:r>
            <a:r>
              <a:rPr kumimoji="0" lang="en-US" altLang="zh-CN" sz="2000" b="0"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 </a:t>
            </a:r>
            <a:r>
              <a:rPr kumimoji="0" lang="zh-CN" altLang="zh-CN" sz="2000" b="0"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青年必须有理想在思想精神上强</a:t>
            </a:r>
          </a:p>
        </p:txBody>
      </p:sp>
      <p:sp>
        <p:nvSpPr>
          <p:cNvPr id="38" name="文本框 12"/>
          <p:cNvSpPr txBox="1"/>
          <p:nvPr/>
        </p:nvSpPr>
        <p:spPr>
          <a:xfrm>
            <a:off x="5313646" y="4142590"/>
            <a:ext cx="2548226" cy="707886"/>
          </a:xfrm>
          <a:prstGeom prst="rect">
            <a:avLst/>
          </a:prstGeom>
          <a:noFill/>
        </p:spPr>
        <p:txBody>
          <a:bodyPr wrap="square"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sym typeface="+mn-ea"/>
              </a:rPr>
              <a:t>★</a:t>
            </a:r>
            <a:r>
              <a:rPr kumimoji="0" lang="zh-CN" altLang="zh-CN" sz="2000" b="0"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青年必须有本领在能力素质上强</a:t>
            </a:r>
          </a:p>
        </p:txBody>
      </p:sp>
      <p:sp>
        <p:nvSpPr>
          <p:cNvPr id="39" name="文本框 12"/>
          <p:cNvSpPr txBox="1"/>
          <p:nvPr/>
        </p:nvSpPr>
        <p:spPr>
          <a:xfrm>
            <a:off x="7446502" y="2759749"/>
            <a:ext cx="1872624" cy="1015663"/>
          </a:xfrm>
          <a:prstGeom prst="rect">
            <a:avLst/>
          </a:prstGeom>
          <a:noFill/>
        </p:spPr>
        <p:txBody>
          <a:bodyPr wrap="square"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sym typeface="+mn-ea"/>
              </a:rPr>
              <a:t>★</a:t>
            </a:r>
            <a:r>
              <a:rPr kumimoji="0" lang="zh-CN" altLang="zh-CN" sz="2000" b="0"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青年必须有担当在谋事创业上强</a:t>
            </a:r>
          </a:p>
        </p:txBody>
      </p:sp>
      <p:sp>
        <p:nvSpPr>
          <p:cNvPr id="41" name="文本框 2"/>
          <p:cNvSpPr txBox="1"/>
          <p:nvPr/>
        </p:nvSpPr>
        <p:spPr>
          <a:xfrm>
            <a:off x="963769" y="605934"/>
            <a:ext cx="3286051" cy="523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C00000"/>
                </a:solidFill>
                <a:effectLst/>
                <a:uLnTx/>
                <a:uFillTx/>
                <a:latin typeface="Arial" panose="020B0604020202020204"/>
                <a:ea typeface="思源黑体 CN Bold" panose="020B0800000000000000" pitchFamily="34" charset="-122"/>
                <a:cs typeface="+mn-cs"/>
                <a:sym typeface="+mn-ea"/>
              </a:rPr>
              <a:t> </a:t>
            </a:r>
            <a:r>
              <a:rPr kumimoji="0" lang="zh-CN" altLang="zh-CN" sz="2800" b="1" i="0" u="none" strike="noStrike" kern="0" cap="none" spc="0" normalizeH="0" baseline="0" noProof="0" dirty="0">
                <a:ln>
                  <a:noFill/>
                </a:ln>
                <a:solidFill>
                  <a:srgbClr val="C00000"/>
                </a:solidFill>
                <a:effectLst/>
                <a:uLnTx/>
                <a:uFillTx/>
                <a:latin typeface="Arial" panose="020B0604020202020204"/>
                <a:ea typeface="思源黑体 CN Bold" panose="020B0800000000000000" pitchFamily="34" charset="-122"/>
                <a:cs typeface="+mn-cs"/>
                <a:sym typeface="+mn-ea"/>
              </a:rPr>
              <a:t>新时代的中国青年</a:t>
            </a:r>
            <a:endParaRPr kumimoji="0" lang="en-US" altLang="zh-CN" sz="2800" b="0" i="0" u="none" strike="noStrike" kern="1200" cap="none" spc="0" normalizeH="0" baseline="0" noProof="0" dirty="0">
              <a:ln w="12700">
                <a:solidFill>
                  <a:srgbClr val="44546A">
                    <a:lumMod val="75000"/>
                  </a:srgbClr>
                </a:solidFill>
                <a:prstDash val="solid"/>
              </a:ln>
              <a:pattFill prst="dkUpDiag">
                <a:fgClr>
                  <a:srgbClr val="44546A"/>
                </a:fgClr>
                <a:bgClr>
                  <a:srgbClr val="44546A">
                    <a:lumMod val="20000"/>
                    <a:lumOff val="80000"/>
                  </a:srgbClr>
                </a:bgClr>
              </a:pattFill>
              <a:effectLst>
                <a:outerShdw dist="38100" dir="2640000" algn="bl" rotWithShape="0">
                  <a:srgbClr val="44546A">
                    <a:lumMod val="75000"/>
                  </a:srgbClr>
                </a:outerShdw>
              </a:effectLst>
              <a:uLnTx/>
              <a:uFillTx/>
              <a:latin typeface="等线"/>
              <a:ea typeface="等线" panose="02010600030101010101" pitchFamily="2" charset="-122"/>
              <a:cs typeface="+mn-cs"/>
            </a:endParaRPr>
          </a:p>
        </p:txBody>
      </p:sp>
      <p:sp>
        <p:nvSpPr>
          <p:cNvPr id="2" name="TextBox 1">
            <a:extLst>
              <a:ext uri="{FF2B5EF4-FFF2-40B4-BE49-F238E27FC236}">
                <a16:creationId xmlns:a16="http://schemas.microsoft.com/office/drawing/2014/main" id="{AA6735D4-02BF-49D3-B973-703C884B4B39}"/>
              </a:ext>
            </a:extLst>
          </p:cNvPr>
          <p:cNvSpPr txBox="1"/>
          <p:nvPr/>
        </p:nvSpPr>
        <p:spPr>
          <a:xfrm>
            <a:off x="5008880" y="1129033"/>
            <a:ext cx="651256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a:t>
            </a:r>
            <a:r>
              <a:rPr kumimoji="0" lang="zh-CN" altLang="zh-CN" sz="3200" b="1"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青年兴则国家兴,青年强则国家强</a:t>
            </a:r>
            <a:endParaRPr kumimoji="0" lang="zh-CN" altLang="en-US" sz="32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5209598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1"/>
                                        </p:tgtEl>
                                        <p:attrNameLst>
                                          <p:attrName>ppt_y</p:attrName>
                                        </p:attrNameLst>
                                      </p:cBhvr>
                                      <p:tavLst>
                                        <p:tav tm="0">
                                          <p:val>
                                            <p:strVal val="#ppt_y"/>
                                          </p:val>
                                        </p:tav>
                                        <p:tav tm="100000">
                                          <p:val>
                                            <p:strVal val="#ppt_y"/>
                                          </p:val>
                                        </p:tav>
                                      </p:tavLst>
                                    </p:anim>
                                    <p:anim calcmode="lin" valueType="num">
                                      <p:cBhvr>
                                        <p:cTn id="9"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1"/>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350"/>
                            </p:stCondLst>
                            <p:childTnLst>
                              <p:par>
                                <p:cTn id="17" presetID="22" presetClass="entr" presetSubtype="2"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right)">
                                      <p:cBhvr>
                                        <p:cTn id="19" dur="500"/>
                                        <p:tgtEl>
                                          <p:spTgt spid="25"/>
                                        </p:tgtEl>
                                      </p:cBhvr>
                                    </p:animEffect>
                                  </p:childTnLst>
                                </p:cTn>
                              </p:par>
                            </p:childTnLst>
                          </p:cTn>
                        </p:par>
                        <p:par>
                          <p:cTn id="20" fill="hold">
                            <p:stCondLst>
                              <p:cond delay="1850"/>
                            </p:stCondLst>
                            <p:childTnLst>
                              <p:par>
                                <p:cTn id="21" presetID="22" presetClass="entr" presetSubtype="8"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500"/>
                                        <p:tgtEl>
                                          <p:spTgt spid="37"/>
                                        </p:tgtEl>
                                      </p:cBhvr>
                                    </p:animEffect>
                                  </p:childTnLst>
                                </p:cTn>
                              </p:par>
                            </p:childTnLst>
                          </p:cTn>
                        </p:par>
                        <p:par>
                          <p:cTn id="24" fill="hold">
                            <p:stCondLst>
                              <p:cond delay="2350"/>
                            </p:stCondLst>
                            <p:childTnLst>
                              <p:par>
                                <p:cTn id="25" presetID="22" presetClass="entr" presetSubtype="2"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par>
                          <p:cTn id="28" fill="hold">
                            <p:stCondLst>
                              <p:cond delay="2850"/>
                            </p:stCondLst>
                            <p:childTnLst>
                              <p:par>
                                <p:cTn id="29" presetID="22" presetClass="entr" presetSubtype="8"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500"/>
                                        <p:tgtEl>
                                          <p:spTgt spid="38"/>
                                        </p:tgtEl>
                                      </p:cBhvr>
                                    </p:animEffect>
                                  </p:childTnLst>
                                </p:cTn>
                              </p:par>
                            </p:childTnLst>
                          </p:cTn>
                        </p:par>
                        <p:par>
                          <p:cTn id="32" fill="hold">
                            <p:stCondLst>
                              <p:cond delay="3350"/>
                            </p:stCondLst>
                            <p:childTnLst>
                              <p:par>
                                <p:cTn id="33" presetID="22" presetClass="entr" presetSubtype="2"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right)">
                                      <p:cBhvr>
                                        <p:cTn id="35" dur="500"/>
                                        <p:tgtEl>
                                          <p:spTgt spid="29"/>
                                        </p:tgtEl>
                                      </p:cBhvr>
                                    </p:animEffect>
                                  </p:childTnLst>
                                </p:cTn>
                              </p:par>
                            </p:childTnLst>
                          </p:cTn>
                        </p:par>
                        <p:par>
                          <p:cTn id="36" fill="hold">
                            <p:stCondLst>
                              <p:cond delay="385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par>
                          <p:cTn id="40" fill="hold">
                            <p:stCondLst>
                              <p:cond delay="4350"/>
                            </p:stCondLst>
                            <p:childTnLst>
                              <p:par>
                                <p:cTn id="41" presetID="42"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7" grpId="0"/>
      <p:bldP spid="38" grpId="0"/>
      <p:bldP spid="39" grpId="0"/>
      <p:bldP spid="4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048696" name="文本框 1048695"/>
          <p:cNvSpPr txBox="1"/>
          <p:nvPr/>
        </p:nvSpPr>
        <p:spPr>
          <a:xfrm>
            <a:off x="444839" y="1088390"/>
            <a:ext cx="11301052" cy="4831080"/>
          </a:xfrm>
          <a:prstGeom prst="rect">
            <a:avLst/>
          </a:prstGeom>
          <a:ln w="12700" cmpd="sng">
            <a:solidFill>
              <a:srgbClr val="C30701"/>
            </a:solidFill>
            <a:prstDash val="sysDot"/>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rPr>
              <a:t>                                  </a:t>
            </a:r>
            <a:r>
              <a:rPr kumimoji="0" lang="zh-CN" altLang="en-US" sz="2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做有担当的新时代新青年</a:t>
            </a:r>
            <a:r>
              <a:rPr kumimoji="0" lang="zh-CN" altLang="en-US" sz="2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sym typeface="+mn-ea"/>
              </a:rPr>
              <a:t>★</a:t>
            </a:r>
            <a:endParaRPr kumimoji="0" lang="zh-CN" altLang="en-US" sz="2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         不断深化青少年党史和国情政策教育在青少年中大力弘扬社主义核心价值观要深化宣传引导</a:t>
            </a:r>
            <a:r>
              <a:rPr kumimoji="0" lang="en-US" altLang="zh-CN" sz="2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a:t>
            </a:r>
            <a:r>
              <a:rPr kumimoji="0" lang="zh-CN" altLang="en-US" sz="2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加强仪式教育、文化熏陶</a:t>
            </a:r>
            <a:r>
              <a:rPr kumimoji="0" lang="en-US" altLang="zh-CN" sz="2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a:t>
            </a:r>
            <a:r>
              <a:rPr kumimoji="0" lang="zh-CN" altLang="en-US" sz="2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大力开展爱国主义教育、中华优秀传统文化教育</a:t>
            </a:r>
            <a:r>
              <a:rPr kumimoji="0" lang="en-US" altLang="zh-CN" sz="2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a:t>
            </a:r>
            <a:r>
              <a:rPr kumimoji="0" lang="zh-CN" altLang="en-US" sz="2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帮助青少年树立正确的世界观人生观价值观。要突出典型引路</a:t>
            </a:r>
            <a:r>
              <a:rPr kumimoji="0" lang="en-US" altLang="zh-CN" sz="2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a:t>
            </a:r>
            <a:r>
              <a:rPr kumimoji="0" lang="zh-CN" altLang="en-US" sz="2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深化</a:t>
            </a:r>
            <a:r>
              <a:rPr kumimoji="0" lang="en-US" altLang="zh-CN" sz="2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a:t>
            </a:r>
            <a:r>
              <a:rPr kumimoji="0" lang="zh-CN" altLang="en-US" sz="2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争做向上向善好青年争做文明守法好网民”活动。要强化实践育人，广泛开展青少年群众性精神文明创建工作，完善深化军地团组织共建共育长效机制。</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        要坚持政治性、突出思想性、注重实践性</a:t>
            </a:r>
            <a:r>
              <a:rPr kumimoji="0" lang="en-US" altLang="zh-CN" sz="2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a:t>
            </a:r>
            <a:r>
              <a:rPr kumimoji="0" lang="zh-CN" altLang="en-US" sz="2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深化青年马克思主义者培养工程</a:t>
            </a:r>
            <a:r>
              <a:rPr kumimoji="0" lang="en-US" altLang="zh-CN" sz="2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a:t>
            </a:r>
            <a:r>
              <a:rPr kumimoji="0" lang="zh-CN" altLang="en-US" sz="2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加强学员党性修养、理论学习、社会实践等系统化培养，使之成长为深入了解国情社情民情，具有较强思辨能力、创新能力、动员能力，对党忠诚、绝对可靠</a:t>
            </a:r>
            <a:r>
              <a:rPr kumimoji="0" lang="en-US" altLang="zh-CN" sz="2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a:t>
            </a:r>
            <a:r>
              <a:rPr kumimoji="0" lang="zh-CN" altLang="en-US" sz="2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关键时刻能够为党冲锋陷阵的青年政治骨干。</a:t>
            </a:r>
          </a:p>
        </p:txBody>
      </p:sp>
      <p:sp>
        <p:nvSpPr>
          <p:cNvPr id="1048592" name="文本框 1048591"/>
          <p:cNvSpPr txBox="1"/>
          <p:nvPr/>
        </p:nvSpPr>
        <p:spPr>
          <a:xfrm>
            <a:off x="4185920" y="307975"/>
            <a:ext cx="3235960" cy="521970"/>
          </a:xfrm>
          <a:prstGeom prst="rect">
            <a:avLst/>
          </a:prstGeom>
          <a:ln>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C00000"/>
                </a:solidFill>
                <a:effectLst/>
                <a:uLnTx/>
                <a:uFillTx/>
                <a:latin typeface="Arial" panose="020B0604020202020204"/>
                <a:ea typeface="思源黑体 CN Bold" panose="020B0800000000000000" pitchFamily="34" charset="-122"/>
                <a:cs typeface="+mn-cs"/>
                <a:sym typeface="+mn-ea"/>
              </a:rPr>
              <a:t> </a:t>
            </a:r>
            <a:r>
              <a:rPr kumimoji="0" lang="zh-CN" altLang="zh-CN" sz="2800" b="1" i="0" u="none" strike="noStrike" kern="0" cap="none" spc="0" normalizeH="0" baseline="0" noProof="0" dirty="0">
                <a:ln>
                  <a:noFill/>
                </a:ln>
                <a:solidFill>
                  <a:srgbClr val="C00000"/>
                </a:solidFill>
                <a:effectLst/>
                <a:uLnTx/>
                <a:uFillTx/>
                <a:latin typeface="Arial" panose="020B0604020202020204"/>
                <a:ea typeface="思源黑体 CN Bold" panose="020B0800000000000000" pitchFamily="34" charset="-122"/>
                <a:cs typeface="+mn-cs"/>
                <a:sym typeface="+mn-ea"/>
              </a:rPr>
              <a:t>新时代的中国青年</a:t>
            </a:r>
            <a:endParaRPr kumimoji="0" lang="en-US" altLang="zh-CN" sz="2800" b="0" i="0" u="none" strike="noStrike" kern="1200" cap="none" spc="0" normalizeH="0" baseline="0" noProof="0" dirty="0">
              <a:ln w="12700">
                <a:solidFill>
                  <a:srgbClr val="44546A">
                    <a:lumMod val="75000"/>
                  </a:srgbClr>
                </a:solidFill>
                <a:prstDash val="solid"/>
              </a:ln>
              <a:pattFill prst="dkUpDiag">
                <a:fgClr>
                  <a:srgbClr val="44546A"/>
                </a:fgClr>
                <a:bgClr>
                  <a:srgbClr val="44546A">
                    <a:lumMod val="20000"/>
                    <a:lumOff val="80000"/>
                  </a:srgbClr>
                </a:bgClr>
              </a:pattFill>
              <a:effectLst>
                <a:outerShdw dist="38100" dir="2640000" algn="bl" rotWithShape="0">
                  <a:srgbClr val="44546A">
                    <a:lumMod val="75000"/>
                  </a:srgbClr>
                </a:outerShdw>
              </a:effectLst>
              <a:uLnTx/>
              <a:uFillTx/>
              <a:latin typeface="等线"/>
              <a:ea typeface="等线"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文本框 1048591"/>
          <p:cNvSpPr txBox="1"/>
          <p:nvPr/>
        </p:nvSpPr>
        <p:spPr>
          <a:xfrm>
            <a:off x="8800465" y="146050"/>
            <a:ext cx="3235960" cy="521970"/>
          </a:xfrm>
          <a:prstGeom prst="rect">
            <a:avLst/>
          </a:prstGeom>
          <a:ln>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C00000"/>
                </a:solidFill>
                <a:effectLst/>
                <a:uLnTx/>
                <a:uFillTx/>
                <a:latin typeface="Arial" panose="020B0604020202020204"/>
                <a:ea typeface="思源黑体 CN Bold" panose="020B0800000000000000" pitchFamily="34" charset="-122"/>
                <a:cs typeface="+mn-cs"/>
                <a:sym typeface="+mn-ea"/>
              </a:rPr>
              <a:t> </a:t>
            </a:r>
            <a:r>
              <a:rPr kumimoji="0" lang="zh-CN" altLang="zh-CN" sz="2800" b="1" i="0" u="none" strike="noStrike" kern="0" cap="none" spc="0" normalizeH="0" baseline="0" noProof="0" dirty="0">
                <a:ln>
                  <a:noFill/>
                </a:ln>
                <a:solidFill>
                  <a:srgbClr val="C00000"/>
                </a:solidFill>
                <a:effectLst/>
                <a:uLnTx/>
                <a:uFillTx/>
                <a:latin typeface="Arial" panose="020B0604020202020204"/>
                <a:ea typeface="思源黑体 CN Bold" panose="020B0800000000000000" pitchFamily="34" charset="-122"/>
                <a:cs typeface="+mn-cs"/>
                <a:sym typeface="+mn-ea"/>
              </a:rPr>
              <a:t>新时代的中国青年</a:t>
            </a:r>
            <a:endParaRPr kumimoji="0" lang="en-US" altLang="zh-CN" sz="2800" b="0" i="0" u="none" strike="noStrike" kern="1200" cap="none" spc="0" normalizeH="0" baseline="0" noProof="0">
              <a:ln w="12700">
                <a:solidFill>
                  <a:srgbClr val="44546A">
                    <a:lumMod val="75000"/>
                  </a:srgbClr>
                </a:solidFill>
                <a:prstDash val="solid"/>
              </a:ln>
              <a:pattFill prst="dkUpDiag">
                <a:fgClr>
                  <a:srgbClr val="44546A"/>
                </a:fgClr>
                <a:bgClr>
                  <a:srgbClr val="44546A">
                    <a:lumMod val="20000"/>
                    <a:lumOff val="80000"/>
                  </a:srgbClr>
                </a:bgClr>
              </a:pattFill>
              <a:effectLst>
                <a:outerShdw dist="38100" dir="2640000" algn="bl" rotWithShape="0">
                  <a:srgbClr val="44546A">
                    <a:lumMod val="75000"/>
                  </a:srgbClr>
                </a:outerShdw>
              </a:effectLst>
              <a:uLnTx/>
              <a:uFillTx/>
              <a:latin typeface="Arial"/>
              <a:ea typeface="微软雅黑"/>
              <a:cs typeface="+mn-cs"/>
            </a:endParaRPr>
          </a:p>
        </p:txBody>
      </p:sp>
      <p:sp>
        <p:nvSpPr>
          <p:cNvPr id="1048701" name="文本框 1048700"/>
          <p:cNvSpPr txBox="1"/>
          <p:nvPr/>
        </p:nvSpPr>
        <p:spPr>
          <a:xfrm>
            <a:off x="3394498" y="1237383"/>
            <a:ext cx="5581726" cy="521970"/>
          </a:xfrm>
          <a:prstGeom prst="rect">
            <a:avLst/>
          </a:prstGeom>
          <a:ln>
            <a:solidFill>
              <a:srgbClr val="FF0000"/>
            </a:solidFill>
            <a:prstDash val="sysDot"/>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FF0000"/>
                </a:solidFill>
                <a:effectLst/>
                <a:uLnTx/>
                <a:uFillTx/>
                <a:latin typeface="Arial"/>
                <a:ea typeface="微软雅黑"/>
                <a:cs typeface="+mn-cs"/>
              </a:rPr>
              <a:t>          </a:t>
            </a:r>
            <a:r>
              <a:rPr kumimoji="0" lang="zh-CN" altLang="en-US" sz="2800" b="0" i="0" u="none" strike="noStrike" kern="1200" cap="none" spc="0" normalizeH="0" baseline="0" noProof="0">
                <a:ln>
                  <a:noFill/>
                </a:ln>
                <a:solidFill>
                  <a:srgbClr val="FF0000"/>
                </a:solidFill>
                <a:effectLst/>
                <a:uLnTx/>
                <a:uFillTx/>
                <a:latin typeface="Arial"/>
                <a:ea typeface="微软雅黑"/>
                <a:cs typeface="+mn-cs"/>
                <a:sym typeface="+mn-ea"/>
              </a:rPr>
              <a:t>★</a:t>
            </a:r>
            <a:r>
              <a:rPr kumimoji="0" lang="en-US" altLang="zh-CN" sz="2800" b="0" i="0" u="none" strike="noStrike" kern="1200" cap="none" spc="0" normalizeH="0" baseline="0" noProof="0">
                <a:ln>
                  <a:noFill/>
                </a:ln>
                <a:solidFill>
                  <a:srgbClr val="FF0000"/>
                </a:solidFill>
                <a:effectLst/>
                <a:uLnTx/>
                <a:uFillTx/>
                <a:latin typeface="Arial"/>
                <a:ea typeface="微软雅黑"/>
                <a:cs typeface="+mn-cs"/>
              </a:rPr>
              <a:t> </a:t>
            </a:r>
            <a:r>
              <a:rPr kumimoji="0" lang="zh-CN" altLang="en-US" sz="2800" b="0" i="0" u="none" strike="noStrike" kern="1200" cap="none" spc="0" normalizeH="0" baseline="0" noProof="0">
                <a:ln>
                  <a:noFill/>
                </a:ln>
                <a:solidFill>
                  <a:srgbClr val="FF0000"/>
                </a:solidFill>
                <a:effectLst/>
                <a:uLnTx/>
                <a:uFillTx/>
                <a:latin typeface="Arial"/>
                <a:ea typeface="微软雅黑"/>
                <a:cs typeface="+mn-cs"/>
              </a:rPr>
              <a:t>新青年要实现新作为</a:t>
            </a:r>
          </a:p>
        </p:txBody>
      </p:sp>
      <p:sp>
        <p:nvSpPr>
          <p:cNvPr id="1048702" name="文本框 1048701"/>
          <p:cNvSpPr txBox="1"/>
          <p:nvPr/>
        </p:nvSpPr>
        <p:spPr>
          <a:xfrm>
            <a:off x="1014730" y="2421255"/>
            <a:ext cx="10341610" cy="3538220"/>
          </a:xfrm>
          <a:prstGeom prst="rect">
            <a:avLst/>
          </a:prstGeom>
          <a:ln w="12700" cmpd="sng">
            <a:solidFill>
              <a:srgbClr val="810005"/>
            </a:solidFill>
            <a:prstDash val="sysDot"/>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a:ea typeface="微软雅黑"/>
                <a:cs typeface="+mn-cs"/>
              </a:rPr>
              <a:t>    </a:t>
            </a:r>
            <a:r>
              <a:rPr kumimoji="0" lang="en-US" altLang="zh-CN" sz="2800" b="0" i="0" u="none" strike="noStrike" kern="1200" cap="none" spc="0" normalizeH="0" baseline="0" noProof="0">
                <a:ln>
                  <a:noFill/>
                </a:ln>
                <a:solidFill>
                  <a:srgbClr val="FF0000"/>
                </a:solidFill>
                <a:effectLst/>
                <a:uLnTx/>
                <a:uFillTx/>
                <a:latin typeface="Arial"/>
                <a:ea typeface="微软雅黑"/>
                <a:cs typeface="+mn-cs"/>
              </a:rPr>
              <a:t>  </a:t>
            </a:r>
            <a:r>
              <a:rPr kumimoji="0" lang="zh-CN" altLang="en-US" sz="2800" b="0" i="0" u="none" strike="noStrike" kern="1200" cap="none" spc="0" normalizeH="0" baseline="0" noProof="0">
                <a:ln>
                  <a:noFill/>
                </a:ln>
                <a:solidFill>
                  <a:srgbClr val="FF0000"/>
                </a:solidFill>
                <a:effectLst/>
                <a:uLnTx/>
                <a:uFillTx/>
                <a:latin typeface="Arial"/>
                <a:ea typeface="微软雅黑"/>
                <a:cs typeface="+mn-cs"/>
              </a:rPr>
              <a:t>新时代我们每一位青 年都要立足新起点</a:t>
            </a:r>
            <a:r>
              <a:rPr kumimoji="0" lang="en-US" altLang="zh-CN" sz="2800" b="0" i="0" u="none" strike="noStrike" kern="1200" cap="none" spc="0" normalizeH="0" baseline="0" noProof="0">
                <a:ln>
                  <a:noFill/>
                </a:ln>
                <a:solidFill>
                  <a:srgbClr val="FF0000"/>
                </a:solidFill>
                <a:effectLst/>
                <a:uLnTx/>
                <a:uFillTx/>
                <a:latin typeface="Arial"/>
                <a:ea typeface="微软雅黑"/>
                <a:cs typeface="+mn-cs"/>
              </a:rPr>
              <a:t>,</a:t>
            </a:r>
            <a:r>
              <a:rPr kumimoji="0" lang="zh-CN" altLang="en-US" sz="2800" b="0" i="0" u="none" strike="noStrike" kern="1200" cap="none" spc="0" normalizeH="0" baseline="0" noProof="0">
                <a:ln>
                  <a:noFill/>
                </a:ln>
                <a:solidFill>
                  <a:srgbClr val="FF0000"/>
                </a:solidFill>
                <a:effectLst/>
                <a:uLnTx/>
                <a:uFillTx/>
                <a:latin typeface="Arial"/>
                <a:ea typeface="微软雅黑"/>
                <a:cs typeface="+mn-cs"/>
              </a:rPr>
              <a:t>肩负新使命</a:t>
            </a:r>
            <a:r>
              <a:rPr kumimoji="0" lang="en-US" altLang="zh-CN" sz="2800" b="0" i="0" u="none" strike="noStrike" kern="1200" cap="none" spc="0" normalizeH="0" baseline="0" noProof="0">
                <a:ln>
                  <a:noFill/>
                </a:ln>
                <a:solidFill>
                  <a:srgbClr val="FF0000"/>
                </a:solidFill>
                <a:effectLst/>
                <a:uLnTx/>
                <a:uFillTx/>
                <a:latin typeface="Arial"/>
                <a:ea typeface="微软雅黑"/>
                <a:cs typeface="+mn-cs"/>
              </a:rPr>
              <a:t>,</a:t>
            </a:r>
            <a:r>
              <a:rPr kumimoji="0" lang="zh-CN" altLang="en-US" sz="2800" b="0" i="0" u="none" strike="noStrike" kern="1200" cap="none" spc="0" normalizeH="0" baseline="0" noProof="0">
                <a:ln>
                  <a:noFill/>
                </a:ln>
                <a:solidFill>
                  <a:srgbClr val="FF0000"/>
                </a:solidFill>
                <a:effectLst/>
                <a:uLnTx/>
                <a:uFillTx/>
                <a:latin typeface="Arial"/>
                <a:ea typeface="微软雅黑"/>
                <a:cs typeface="+mn-cs"/>
              </a:rPr>
              <a:t>带头解放思想、开拓创新，以争创一流的志气、敢为人先的勇气、革故鼎新的锐气</a:t>
            </a:r>
            <a:r>
              <a:rPr kumimoji="0" lang="en-US" altLang="zh-CN" sz="2800" b="0" i="0" u="none" strike="noStrike" kern="1200" cap="none" spc="0" normalizeH="0" baseline="0" noProof="0">
                <a:ln>
                  <a:noFill/>
                </a:ln>
                <a:solidFill>
                  <a:srgbClr val="FF0000"/>
                </a:solidFill>
                <a:effectLst/>
                <a:uLnTx/>
                <a:uFillTx/>
                <a:latin typeface="Arial"/>
                <a:ea typeface="微软雅黑"/>
                <a:cs typeface="+mn-cs"/>
              </a:rPr>
              <a:t>,</a:t>
            </a:r>
            <a:r>
              <a:rPr kumimoji="0" lang="zh-CN" altLang="en-US" sz="2800" b="0" i="0" u="none" strike="noStrike" kern="1200" cap="none" spc="0" normalizeH="0" baseline="0" noProof="0">
                <a:ln>
                  <a:noFill/>
                </a:ln>
                <a:solidFill>
                  <a:srgbClr val="FF0000"/>
                </a:solidFill>
                <a:effectLst/>
                <a:uLnTx/>
                <a:uFillTx/>
                <a:latin typeface="Arial"/>
                <a:ea typeface="微软雅黑"/>
                <a:cs typeface="+mn-cs"/>
              </a:rPr>
              <a:t>为理论、制度、科技、文化等各方面的创新作出应有贡献。新青年要深刻把握历史新方位和时代新特点，明大势、识大局、担大任</a:t>
            </a:r>
            <a:r>
              <a:rPr kumimoji="0" lang="en-US" altLang="zh-CN" sz="2800" b="0" i="0" u="none" strike="noStrike" kern="1200" cap="none" spc="0" normalizeH="0" baseline="0" noProof="0">
                <a:ln>
                  <a:noFill/>
                </a:ln>
                <a:solidFill>
                  <a:srgbClr val="FF0000"/>
                </a:solidFill>
                <a:effectLst/>
                <a:uLnTx/>
                <a:uFillTx/>
                <a:latin typeface="Arial"/>
                <a:ea typeface="微软雅黑"/>
                <a:cs typeface="+mn-cs"/>
              </a:rPr>
              <a:t>,</a:t>
            </a:r>
            <a:r>
              <a:rPr kumimoji="0" lang="zh-CN" altLang="en-US" sz="2800" b="0" i="0" u="none" strike="noStrike" kern="1200" cap="none" spc="0" normalizeH="0" baseline="0" noProof="0">
                <a:ln>
                  <a:noFill/>
                </a:ln>
                <a:solidFill>
                  <a:srgbClr val="FF0000"/>
                </a:solidFill>
                <a:effectLst/>
                <a:uLnTx/>
                <a:uFillTx/>
                <a:latin typeface="Arial"/>
                <a:ea typeface="微软雅黑"/>
                <a:cs typeface="+mn-cs"/>
              </a:rPr>
              <a:t>满怀信心地在建设社会主义现代化国家新征程中书写自己的人生华章。</a:t>
            </a:r>
            <a:r>
              <a:rPr kumimoji="0" lang="en-US" altLang="zh-CN" sz="2800" b="0" i="0" u="none" strike="noStrike" kern="1200" cap="none" spc="0" normalizeH="0" baseline="0" noProof="0">
                <a:ln>
                  <a:noFill/>
                </a:ln>
                <a:solidFill>
                  <a:srgbClr val="FF0000"/>
                </a:solidFill>
                <a:effectLst/>
                <a:uLnTx/>
                <a:uFillTx/>
                <a:latin typeface="Arial"/>
                <a:ea typeface="微软雅黑"/>
                <a:cs typeface="+mn-cs"/>
              </a:rPr>
              <a:t>"</a:t>
            </a:r>
            <a:r>
              <a:rPr kumimoji="0" lang="zh-CN" altLang="en-US" sz="2800" b="0" i="0" u="none" strike="noStrike" kern="1200" cap="none" spc="0" normalizeH="0" baseline="0" noProof="0">
                <a:ln>
                  <a:noFill/>
                </a:ln>
                <a:solidFill>
                  <a:srgbClr val="FF0000"/>
                </a:solidFill>
                <a:effectLst/>
                <a:uLnTx/>
                <a:uFillTx/>
                <a:latin typeface="Arial"/>
                <a:ea typeface="微软雅黑"/>
                <a:cs typeface="+mn-cs"/>
              </a:rPr>
              <a:t>九层之台起于累土，千里之行始于足下”</a:t>
            </a:r>
            <a:r>
              <a:rPr kumimoji="0" lang="en-US" altLang="zh-CN" sz="2800" b="0" i="0" u="none" strike="noStrike" kern="1200" cap="none" spc="0" normalizeH="0" baseline="0" noProof="0">
                <a:ln>
                  <a:noFill/>
                </a:ln>
                <a:solidFill>
                  <a:srgbClr val="FF0000"/>
                </a:solidFill>
                <a:effectLst/>
                <a:uLnTx/>
                <a:uFillTx/>
                <a:latin typeface="Arial"/>
                <a:ea typeface="微软雅黑"/>
                <a:cs typeface="+mn-cs"/>
              </a:rPr>
              <a:t>, </a:t>
            </a:r>
            <a:r>
              <a:rPr kumimoji="0" lang="zh-CN" altLang="en-US" sz="2800" b="0" i="0" u="none" strike="noStrike" kern="1200" cap="none" spc="0" normalizeH="0" baseline="0" noProof="0">
                <a:ln>
                  <a:noFill/>
                </a:ln>
                <a:solidFill>
                  <a:srgbClr val="FF0000"/>
                </a:solidFill>
                <a:effectLst/>
                <a:uLnTx/>
                <a:uFillTx/>
                <a:latin typeface="Arial"/>
                <a:ea typeface="微软雅黑"/>
                <a:cs typeface="+mn-cs"/>
              </a:rPr>
              <a:t>新青年要发扬实干苦干、不务虚功、夙兴夜寐、勤奋工作的意志品质</a:t>
            </a:r>
            <a:r>
              <a:rPr kumimoji="0" lang="en-US" altLang="zh-CN" sz="2800" b="0" i="0" u="none" strike="noStrike" kern="1200" cap="none" spc="0" normalizeH="0" baseline="0" noProof="0">
                <a:ln>
                  <a:noFill/>
                </a:ln>
                <a:solidFill>
                  <a:srgbClr val="FF0000"/>
                </a:solidFill>
                <a:effectLst/>
                <a:uLnTx/>
                <a:uFillTx/>
                <a:latin typeface="Arial"/>
                <a:ea typeface="微软雅黑"/>
                <a:cs typeface="+mn-cs"/>
              </a:rPr>
              <a:t>,</a:t>
            </a:r>
            <a:r>
              <a:rPr kumimoji="0" lang="zh-CN" altLang="en-US" sz="2800" b="0" i="0" u="none" strike="noStrike" kern="1200" cap="none" spc="0" normalizeH="0" baseline="0" noProof="0">
                <a:ln>
                  <a:noFill/>
                </a:ln>
                <a:solidFill>
                  <a:srgbClr val="FF0000"/>
                </a:solidFill>
                <a:effectLst/>
                <a:uLnTx/>
                <a:uFillTx/>
                <a:latin typeface="Arial"/>
                <a:ea typeface="微软雅黑"/>
                <a:cs typeface="+mn-cs"/>
              </a:rPr>
              <a:t>争做新时代的实干家。</a:t>
            </a:r>
          </a:p>
        </p:txBody>
      </p:sp>
    </p:spTree>
  </p:cSld>
  <p:clrMapOvr>
    <a:masterClrMapping/>
  </p:clrMapOvr>
  <p:transition spd="slow" advTm="3000"/>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2DE4C9-853C-4D7A-8F3C-63A6FC6E8776}"/>
              </a:ext>
            </a:extLst>
          </p:cNvPr>
          <p:cNvSpPr txBox="1"/>
          <p:nvPr/>
        </p:nvSpPr>
        <p:spPr>
          <a:xfrm>
            <a:off x="4860660" y="644056"/>
            <a:ext cx="2469463" cy="828675"/>
          </a:xfrm>
          <a:prstGeom prst="rect">
            <a:avLst/>
          </a:prstGeom>
          <a:noFill/>
        </p:spPr>
        <p:txBody>
          <a:bodyPr wrap="square" lIns="91404" tIns="45701" rIns="91404" bIns="4570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6350">
                  <a:noFill/>
                </a:ln>
                <a:solidFill>
                  <a:srgbClr val="C00000"/>
                </a:solidFill>
                <a:effectLst/>
                <a:uLnTx/>
                <a:uFillTx/>
                <a:latin typeface="Arial" panose="020B0604020202020204" pitchFamily="34" charset="0"/>
                <a:ea typeface="思源黑体 CN Regular" panose="020B0500000000000000" pitchFamily="34" charset="-122"/>
                <a:cs typeface="思源黑体 CN Normal" panose="020B0400000000000000" pitchFamily="34" charset="-122"/>
                <a:sym typeface="Arial" panose="020B0604020202020204" pitchFamily="34" charset="0"/>
              </a:rPr>
              <a:t>第八章</a:t>
            </a:r>
          </a:p>
        </p:txBody>
      </p:sp>
      <p:sp>
        <p:nvSpPr>
          <p:cNvPr id="3" name="TextBox 2">
            <a:extLst>
              <a:ext uri="{FF2B5EF4-FFF2-40B4-BE49-F238E27FC236}">
                <a16:creationId xmlns:a16="http://schemas.microsoft.com/office/drawing/2014/main" id="{8C2D0EFD-5ACC-43D4-BB44-F8DCFE816258}"/>
              </a:ext>
            </a:extLst>
          </p:cNvPr>
          <p:cNvSpPr txBox="1"/>
          <p:nvPr/>
        </p:nvSpPr>
        <p:spPr>
          <a:xfrm>
            <a:off x="2204720" y="1472731"/>
            <a:ext cx="9144000"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0" cap="none" spc="0" normalizeH="0" baseline="0" noProof="0" dirty="0">
                <a:ln>
                  <a:noFill/>
                </a:ln>
                <a:solidFill>
                  <a:srgbClr val="C00000"/>
                </a:solidFill>
                <a:effectLst/>
                <a:uLnTx/>
                <a:uFillTx/>
                <a:latin typeface="Arial"/>
                <a:ea typeface="思源黑体 CN Bold" panose="020B0800000000000000" pitchFamily="34" charset="-122"/>
                <a:cs typeface="+mn-cs"/>
                <a:sym typeface="+mn-ea"/>
              </a:rPr>
              <a:t>		</a:t>
            </a:r>
          </a:p>
          <a:p>
            <a:r>
              <a:rPr lang="zh-CN" altLang="en-US" sz="5400" b="1" kern="0" dirty="0">
                <a:solidFill>
                  <a:srgbClr val="C00000"/>
                </a:solidFill>
                <a:ea typeface="思源黑体 CN Bold" panose="020B0800000000000000" pitchFamily="34" charset="-122"/>
                <a:sym typeface="Arial" panose="020B0604020202020204" pitchFamily="34" charset="0"/>
              </a:rPr>
              <a:t>打好新冠肺炎全球狙击战</a:t>
            </a:r>
          </a:p>
          <a:p>
            <a:endParaRPr lang="zh-CN" altLang="en-US" sz="5400" b="1" kern="0" dirty="0">
              <a:solidFill>
                <a:srgbClr val="C00000"/>
              </a:solidFill>
              <a:ea typeface="思源黑体 CN Bold" panose="020B0800000000000000" pitchFamily="34" charset="-122"/>
            </a:endParaRPr>
          </a:p>
        </p:txBody>
      </p:sp>
      <p:sp>
        <p:nvSpPr>
          <p:cNvPr id="4" name="TextBox 3">
            <a:extLst>
              <a:ext uri="{FF2B5EF4-FFF2-40B4-BE49-F238E27FC236}">
                <a16:creationId xmlns:a16="http://schemas.microsoft.com/office/drawing/2014/main" id="{035B0698-C69F-4103-A3CB-48ABAF4D6993}"/>
              </a:ext>
            </a:extLst>
          </p:cNvPr>
          <p:cNvSpPr txBox="1"/>
          <p:nvPr/>
        </p:nvSpPr>
        <p:spPr>
          <a:xfrm>
            <a:off x="9563100" y="5346700"/>
            <a:ext cx="2159000" cy="461665"/>
          </a:xfrm>
          <a:prstGeom prst="rect">
            <a:avLst/>
          </a:prstGeom>
          <a:noFill/>
        </p:spPr>
        <p:txBody>
          <a:bodyPr wrap="square" rtlCol="0">
            <a:spAutoFit/>
          </a:bodyPr>
          <a:lstStyle/>
          <a:p>
            <a:r>
              <a:rPr lang="zh-CN" altLang="en-US" sz="2400" dirty="0"/>
              <a:t>制作</a:t>
            </a:r>
            <a:r>
              <a:rPr lang="en-US" altLang="zh-CN" sz="2400" dirty="0"/>
              <a:t>: </a:t>
            </a:r>
            <a:r>
              <a:rPr lang="zh-CN" altLang="en-US" sz="2400" dirty="0"/>
              <a:t>黄子羿</a:t>
            </a:r>
          </a:p>
        </p:txBody>
      </p:sp>
    </p:spTree>
    <p:extLst>
      <p:ext uri="{BB962C8B-B14F-4D97-AF65-F5344CB8AC3E}">
        <p14:creationId xmlns:p14="http://schemas.microsoft.com/office/powerpoint/2010/main" val="228578516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Freeform 8"/>
          <p:cNvSpPr>
            <a:spLocks/>
          </p:cNvSpPr>
          <p:nvPr/>
        </p:nvSpPr>
        <p:spPr bwMode="gray">
          <a:xfrm flipH="1">
            <a:off x="1203777" y="1320782"/>
            <a:ext cx="4935427" cy="2450684"/>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headEnd/>
            <a:tailEnd/>
          </a:ln>
          <a:effectLst/>
        </p:spPr>
        <p:txBody>
          <a:bodyPr lIns="127984" tIns="85323" rIns="127984" bIns="170646" anchor="b"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endParaRPr>
          </a:p>
        </p:txBody>
      </p:sp>
      <p:sp>
        <p:nvSpPr>
          <p:cNvPr id="5" name="Freeform 9"/>
          <p:cNvSpPr>
            <a:spLocks/>
          </p:cNvSpPr>
          <p:nvPr/>
        </p:nvSpPr>
        <p:spPr bwMode="gray">
          <a:xfrm>
            <a:off x="1203777" y="3929961"/>
            <a:ext cx="4935427" cy="2450684"/>
          </a:xfrm>
          <a:custGeom>
            <a:avLst/>
            <a:gdLst/>
            <a:ahLst/>
            <a:cxnLst>
              <a:cxn ang="0">
                <a:pos x="1300" y="0"/>
              </a:cxn>
              <a:cxn ang="0">
                <a:pos x="0" y="0"/>
              </a:cxn>
              <a:cxn ang="0">
                <a:pos x="0" y="864"/>
              </a:cxn>
              <a:cxn ang="0">
                <a:pos x="1753" y="864"/>
              </a:cxn>
              <a:cxn ang="0">
                <a:pos x="1753" y="453"/>
              </a:cxn>
              <a:cxn ang="0">
                <a:pos x="1300" y="0"/>
              </a:cxn>
            </a:cxnLst>
            <a:rect l="0" t="0" r="r" b="b"/>
            <a:pathLst>
              <a:path w="1753" h="864">
                <a:moveTo>
                  <a:pt x="1300" y="0"/>
                </a:moveTo>
                <a:cubicBezTo>
                  <a:pt x="0" y="0"/>
                  <a:pt x="0" y="0"/>
                  <a:pt x="0" y="0"/>
                </a:cubicBezTo>
                <a:cubicBezTo>
                  <a:pt x="0" y="864"/>
                  <a:pt x="0" y="864"/>
                  <a:pt x="0" y="864"/>
                </a:cubicBezTo>
                <a:cubicBezTo>
                  <a:pt x="1753" y="864"/>
                  <a:pt x="1753" y="864"/>
                  <a:pt x="1753" y="864"/>
                </a:cubicBezTo>
                <a:cubicBezTo>
                  <a:pt x="1753" y="453"/>
                  <a:pt x="1753" y="453"/>
                  <a:pt x="1753" y="453"/>
                </a:cubicBezTo>
                <a:cubicBezTo>
                  <a:pt x="1509" y="438"/>
                  <a:pt x="1314" y="243"/>
                  <a:pt x="1300" y="0"/>
                </a:cubicBezTo>
                <a:close/>
              </a:path>
            </a:pathLst>
          </a:custGeom>
          <a:solidFill>
            <a:schemeClr val="bg1"/>
          </a:solidFill>
          <a:ln w="12700">
            <a:solidFill>
              <a:schemeClr val="bg1">
                <a:lumMod val="65000"/>
              </a:schemeClr>
            </a:solidFill>
            <a:miter lim="800000"/>
            <a:headEnd/>
            <a:tailEnd/>
          </a:ln>
          <a:effectLst/>
        </p:spPr>
        <p:txBody>
          <a:bodyPr lIns="127984" tIns="170646" rIns="127984" bIns="170646"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华文黑体" pitchFamily="2" charset="-122"/>
            </a:endParaRPr>
          </a:p>
        </p:txBody>
      </p:sp>
      <p:sp>
        <p:nvSpPr>
          <p:cNvPr id="6" name="Freeform 10"/>
          <p:cNvSpPr>
            <a:spLocks/>
          </p:cNvSpPr>
          <p:nvPr/>
        </p:nvSpPr>
        <p:spPr bwMode="gray">
          <a:xfrm>
            <a:off x="6308446" y="3929961"/>
            <a:ext cx="4935427" cy="2450684"/>
          </a:xfrm>
          <a:custGeom>
            <a:avLst/>
            <a:gdLst/>
            <a:ahLst/>
            <a:cxnLst>
              <a:cxn ang="0">
                <a:pos x="0" y="453"/>
              </a:cxn>
              <a:cxn ang="0">
                <a:pos x="0" y="864"/>
              </a:cxn>
              <a:cxn ang="0">
                <a:pos x="1753" y="864"/>
              </a:cxn>
              <a:cxn ang="0">
                <a:pos x="1753" y="0"/>
              </a:cxn>
              <a:cxn ang="0">
                <a:pos x="453" y="0"/>
              </a:cxn>
              <a:cxn ang="0">
                <a:pos x="0" y="453"/>
              </a:cxn>
            </a:cxnLst>
            <a:rect l="0" t="0" r="r" b="b"/>
            <a:pathLst>
              <a:path w="1753" h="864">
                <a:moveTo>
                  <a:pt x="0" y="453"/>
                </a:moveTo>
                <a:cubicBezTo>
                  <a:pt x="0" y="864"/>
                  <a:pt x="0" y="864"/>
                  <a:pt x="0" y="864"/>
                </a:cubicBezTo>
                <a:cubicBezTo>
                  <a:pt x="1753" y="864"/>
                  <a:pt x="1753" y="864"/>
                  <a:pt x="1753" y="864"/>
                </a:cubicBezTo>
                <a:cubicBezTo>
                  <a:pt x="1753" y="0"/>
                  <a:pt x="1753" y="0"/>
                  <a:pt x="1753" y="0"/>
                </a:cubicBezTo>
                <a:cubicBezTo>
                  <a:pt x="453" y="0"/>
                  <a:pt x="453" y="0"/>
                  <a:pt x="453" y="0"/>
                </a:cubicBezTo>
                <a:cubicBezTo>
                  <a:pt x="439" y="243"/>
                  <a:pt x="244" y="438"/>
                  <a:pt x="0" y="453"/>
                </a:cubicBezTo>
                <a:close/>
              </a:path>
            </a:pathLst>
          </a:custGeom>
          <a:solidFill>
            <a:schemeClr val="bg1"/>
          </a:solidFill>
          <a:ln w="12700">
            <a:solidFill>
              <a:schemeClr val="bg1">
                <a:lumMod val="65000"/>
              </a:schemeClr>
            </a:solidFill>
            <a:miter lim="800000"/>
            <a:headEnd/>
            <a:tailEnd/>
          </a:ln>
          <a:effectLst/>
        </p:spPr>
        <p:txBody>
          <a:bodyPr lIns="127984" tIns="170646" rIns="127984" bIns="170646"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华文黑体" pitchFamily="2" charset="-122"/>
            </a:endParaRPr>
          </a:p>
        </p:txBody>
      </p:sp>
      <p:sp>
        <p:nvSpPr>
          <p:cNvPr id="7" name="Freeform 8"/>
          <p:cNvSpPr>
            <a:spLocks/>
          </p:cNvSpPr>
          <p:nvPr/>
        </p:nvSpPr>
        <p:spPr bwMode="gray">
          <a:xfrm>
            <a:off x="6308444" y="1320782"/>
            <a:ext cx="4934328" cy="2450684"/>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headEnd/>
            <a:tailEnd/>
          </a:ln>
          <a:effectLst/>
        </p:spPr>
        <p:txBody>
          <a:bodyPr lIns="127984" tIns="85323" rIns="127984" bIns="170646" anchor="b"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endParaRPr>
          </a:p>
        </p:txBody>
      </p:sp>
      <p:sp>
        <p:nvSpPr>
          <p:cNvPr id="8" name="Rectangle 19"/>
          <p:cNvSpPr>
            <a:spLocks noChangeArrowheads="1"/>
          </p:cNvSpPr>
          <p:nvPr/>
        </p:nvSpPr>
        <p:spPr bwMode="gray">
          <a:xfrm>
            <a:off x="1203776" y="5951670"/>
            <a:ext cx="4926491" cy="428975"/>
          </a:xfrm>
          <a:prstGeom prst="rect">
            <a:avLst/>
          </a:prstGeom>
          <a:solidFill>
            <a:srgbClr val="C00000"/>
          </a:solidFill>
          <a:ln w="12700">
            <a:noFill/>
            <a:miter lim="800000"/>
            <a:headEnd/>
            <a:tailEnd/>
          </a:ln>
          <a:effectLst/>
        </p:spPr>
        <p:txBody>
          <a:bodyPr lIns="127984" tIns="85323" rIns="127984" bIns="85323" anchor="ctr"/>
          <a:lstStyle/>
          <a:p>
            <a:pPr marL="0" marR="0" lvl="0" indent="0" algn="l" defTabSz="950068" rtl="0" eaLnBrk="0" fontAlgn="auto" latinLnBrk="0" hangingPunct="0">
              <a:lnSpc>
                <a:spcPct val="100000"/>
              </a:lnSpc>
              <a:spcBef>
                <a:spcPts val="0"/>
              </a:spcBef>
              <a:spcAft>
                <a:spcPts val="0"/>
              </a:spcAft>
              <a:buClrTx/>
              <a:buSzTx/>
              <a:buFontTx/>
              <a:buNone/>
              <a:tabLst/>
              <a:defRPr/>
            </a:pPr>
            <a:endParaRPr kumimoji="0" lang="de-DE" altLang="zh-CN" sz="1900" b="1" i="0" u="none" strike="noStrike" kern="1200" cap="none" spc="0" normalizeH="0" baseline="0" noProof="1">
              <a:ln>
                <a:noFill/>
              </a:ln>
              <a:solidFill>
                <a:srgbClr val="FFFFFF"/>
              </a:solidFill>
              <a:effectLst/>
              <a:uLnTx/>
              <a:uFillTx/>
              <a:latin typeface="微软雅黑" pitchFamily="34" charset="-122"/>
              <a:ea typeface="微软雅黑" pitchFamily="34" charset="-122"/>
              <a:cs typeface="Arial" charset="0"/>
            </a:endParaRPr>
          </a:p>
        </p:txBody>
      </p:sp>
      <p:sp>
        <p:nvSpPr>
          <p:cNvPr id="9" name="Rectangle 19"/>
          <p:cNvSpPr>
            <a:spLocks noChangeArrowheads="1"/>
          </p:cNvSpPr>
          <p:nvPr/>
        </p:nvSpPr>
        <p:spPr bwMode="gray">
          <a:xfrm>
            <a:off x="6317379" y="5951670"/>
            <a:ext cx="4926491" cy="428975"/>
          </a:xfrm>
          <a:prstGeom prst="rect">
            <a:avLst/>
          </a:prstGeom>
          <a:solidFill>
            <a:srgbClr val="C00000"/>
          </a:solidFill>
          <a:ln w="12700">
            <a:noFill/>
            <a:miter lim="800000"/>
            <a:headEnd/>
            <a:tailEnd/>
          </a:ln>
          <a:effectLst/>
        </p:spPr>
        <p:txBody>
          <a:bodyPr lIns="127984" tIns="85323" rIns="127984" bIns="85323" anchor="ctr"/>
          <a:lstStyle/>
          <a:p>
            <a:pPr marL="0" marR="0" lvl="0" indent="0" algn="l" defTabSz="950068" rtl="0" eaLnBrk="0" fontAlgn="auto" latinLnBrk="0" hangingPunct="0">
              <a:lnSpc>
                <a:spcPct val="100000"/>
              </a:lnSpc>
              <a:spcBef>
                <a:spcPts val="0"/>
              </a:spcBef>
              <a:spcAft>
                <a:spcPts val="0"/>
              </a:spcAft>
              <a:buClrTx/>
              <a:buSzTx/>
              <a:buFontTx/>
              <a:buNone/>
              <a:tabLst/>
              <a:defRPr/>
            </a:pPr>
            <a:endParaRPr kumimoji="0" lang="de-DE" altLang="zh-CN" sz="1900" b="1" i="0" u="none" strike="noStrike" kern="1200" cap="none" spc="0" normalizeH="0" baseline="0" noProof="1">
              <a:ln>
                <a:noFill/>
              </a:ln>
              <a:solidFill>
                <a:srgbClr val="FFFFFF"/>
              </a:solidFill>
              <a:effectLst/>
              <a:uLnTx/>
              <a:uFillTx/>
              <a:latin typeface="微软雅黑" pitchFamily="34" charset="-122"/>
              <a:ea typeface="微软雅黑" pitchFamily="34" charset="-122"/>
              <a:cs typeface="Arial" charset="0"/>
            </a:endParaRPr>
          </a:p>
        </p:txBody>
      </p:sp>
      <p:sp>
        <p:nvSpPr>
          <p:cNvPr id="10" name="Rectangle 19"/>
          <p:cNvSpPr>
            <a:spLocks noChangeArrowheads="1"/>
          </p:cNvSpPr>
          <p:nvPr/>
        </p:nvSpPr>
        <p:spPr bwMode="gray">
          <a:xfrm>
            <a:off x="6317379" y="1320781"/>
            <a:ext cx="4926491" cy="428975"/>
          </a:xfrm>
          <a:prstGeom prst="rect">
            <a:avLst/>
          </a:prstGeom>
          <a:solidFill>
            <a:srgbClr val="C00000"/>
          </a:solidFill>
          <a:ln w="12700">
            <a:noFill/>
            <a:miter lim="800000"/>
            <a:headEnd/>
            <a:tailEnd/>
          </a:ln>
          <a:effectLst/>
        </p:spPr>
        <p:txBody>
          <a:bodyPr lIns="127984" tIns="85323" rIns="127984" bIns="85323" anchor="ctr"/>
          <a:lstStyle/>
          <a:p>
            <a:pPr marL="0" marR="0" lvl="0" indent="0" algn="l" defTabSz="950068" rtl="0" eaLnBrk="0" fontAlgn="auto" latinLnBrk="0" hangingPunct="0">
              <a:lnSpc>
                <a:spcPct val="100000"/>
              </a:lnSpc>
              <a:spcBef>
                <a:spcPts val="0"/>
              </a:spcBef>
              <a:spcAft>
                <a:spcPts val="0"/>
              </a:spcAft>
              <a:buClrTx/>
              <a:buSzTx/>
              <a:buFontTx/>
              <a:buNone/>
              <a:tabLst/>
              <a:defRPr/>
            </a:pPr>
            <a:endParaRPr kumimoji="0" lang="zh-CN" altLang="en-US" sz="1900" b="1" i="0" u="none" strike="noStrike" kern="1200" cap="none" spc="0" normalizeH="0" baseline="0" noProof="1">
              <a:ln>
                <a:noFill/>
              </a:ln>
              <a:solidFill>
                <a:srgbClr val="FFFFFF"/>
              </a:solidFill>
              <a:effectLst/>
              <a:uLnTx/>
              <a:uFillTx/>
              <a:latin typeface="微软雅黑" pitchFamily="34" charset="-122"/>
              <a:ea typeface="微软雅黑" pitchFamily="34" charset="-122"/>
              <a:cs typeface="Arial" charset="0"/>
            </a:endParaRPr>
          </a:p>
        </p:txBody>
      </p:sp>
      <p:sp>
        <p:nvSpPr>
          <p:cNvPr id="11" name="Rectangle 19"/>
          <p:cNvSpPr>
            <a:spLocks noChangeArrowheads="1"/>
          </p:cNvSpPr>
          <p:nvPr/>
        </p:nvSpPr>
        <p:spPr bwMode="gray">
          <a:xfrm>
            <a:off x="1203776" y="1320781"/>
            <a:ext cx="4926491" cy="428975"/>
          </a:xfrm>
          <a:prstGeom prst="rect">
            <a:avLst/>
          </a:prstGeom>
          <a:solidFill>
            <a:srgbClr val="C00000"/>
          </a:solidFill>
          <a:ln w="12700">
            <a:noFill/>
            <a:round/>
            <a:headEnd/>
            <a:tailEnd/>
          </a:ln>
          <a:effectLst/>
        </p:spPr>
        <p:txBody>
          <a:bodyPr wrap="none" lIns="108361" tIns="54181" rIns="108361" bIns="5418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900" b="1" i="0" u="none" strike="noStrike" kern="1200" cap="none" spc="0" normalizeH="0" baseline="0" noProof="1">
              <a:ln>
                <a:noFill/>
              </a:ln>
              <a:solidFill>
                <a:prstClr val="white"/>
              </a:solidFill>
              <a:effectLst/>
              <a:uLnTx/>
              <a:uFillTx/>
              <a:latin typeface="微软雅黑" pitchFamily="34" charset="-122"/>
              <a:ea typeface="微软雅黑" pitchFamily="34" charset="-122"/>
              <a:cs typeface="+mn-cs"/>
            </a:endParaRPr>
          </a:p>
        </p:txBody>
      </p:sp>
      <p:grpSp>
        <p:nvGrpSpPr>
          <p:cNvPr id="12" name="Gruppieren 43"/>
          <p:cNvGrpSpPr/>
          <p:nvPr/>
        </p:nvGrpSpPr>
        <p:grpSpPr bwMode="gray">
          <a:xfrm>
            <a:off x="5064746" y="2664837"/>
            <a:ext cx="2294180" cy="2311280"/>
            <a:chOff x="2804400" y="1911431"/>
            <a:chExt cx="3535200" cy="3535200"/>
          </a:xfrm>
          <a:solidFill>
            <a:srgbClr val="C00000"/>
          </a:solidFill>
          <a:effectLst/>
        </p:grpSpPr>
        <p:sp>
          <p:nvSpPr>
            <p:cNvPr id="13" name="Freeform 10"/>
            <p:cNvSpPr>
              <a:spLocks noEditPoints="1"/>
            </p:cNvSpPr>
            <p:nvPr/>
          </p:nvSpPr>
          <p:spPr bwMode="gray">
            <a:xfrm>
              <a:off x="2804400" y="2009308"/>
              <a:ext cx="3535200" cy="3185164"/>
            </a:xfrm>
            <a:custGeom>
              <a:avLst/>
              <a:gdLst/>
              <a:ahLst/>
              <a:cxnLst>
                <a:cxn ang="0">
                  <a:pos x="530" y="84"/>
                </a:cxn>
                <a:cxn ang="0">
                  <a:pos x="1456" y="295"/>
                </a:cxn>
                <a:cxn ang="0">
                  <a:pos x="1519" y="325"/>
                </a:cxn>
                <a:cxn ang="0">
                  <a:pos x="138" y="415"/>
                </a:cxn>
                <a:cxn ang="0">
                  <a:pos x="163" y="444"/>
                </a:cxn>
                <a:cxn ang="0">
                  <a:pos x="1593" y="561"/>
                </a:cxn>
                <a:cxn ang="0">
                  <a:pos x="1645" y="530"/>
                </a:cxn>
                <a:cxn ang="0">
                  <a:pos x="1577" y="574"/>
                </a:cxn>
                <a:cxn ang="0">
                  <a:pos x="1613" y="598"/>
                </a:cxn>
                <a:cxn ang="0">
                  <a:pos x="1564" y="659"/>
                </a:cxn>
                <a:cxn ang="0">
                  <a:pos x="1643" y="814"/>
                </a:cxn>
                <a:cxn ang="0">
                  <a:pos x="1548" y="668"/>
                </a:cxn>
                <a:cxn ang="0">
                  <a:pos x="1555" y="704"/>
                </a:cxn>
                <a:cxn ang="0">
                  <a:pos x="1497" y="687"/>
                </a:cxn>
                <a:cxn ang="0">
                  <a:pos x="1394" y="728"/>
                </a:cxn>
                <a:cxn ang="0">
                  <a:pos x="1516" y="704"/>
                </a:cxn>
                <a:cxn ang="0">
                  <a:pos x="1612" y="784"/>
                </a:cxn>
                <a:cxn ang="0">
                  <a:pos x="1587" y="799"/>
                </a:cxn>
                <a:cxn ang="0">
                  <a:pos x="1694" y="752"/>
                </a:cxn>
                <a:cxn ang="0">
                  <a:pos x="1533" y="725"/>
                </a:cxn>
                <a:cxn ang="0">
                  <a:pos x="1559" y="743"/>
                </a:cxn>
                <a:cxn ang="0">
                  <a:pos x="1550" y="910"/>
                </a:cxn>
                <a:cxn ang="0">
                  <a:pos x="1460" y="828"/>
                </a:cxn>
                <a:cxn ang="0">
                  <a:pos x="1334" y="887"/>
                </a:cxn>
                <a:cxn ang="0">
                  <a:pos x="1340" y="1103"/>
                </a:cxn>
                <a:cxn ang="0">
                  <a:pos x="1473" y="1118"/>
                </a:cxn>
                <a:cxn ang="0">
                  <a:pos x="1581" y="1055"/>
                </a:cxn>
                <a:cxn ang="0">
                  <a:pos x="1649" y="872"/>
                </a:cxn>
                <a:cxn ang="0">
                  <a:pos x="1671" y="902"/>
                </a:cxn>
                <a:cxn ang="0">
                  <a:pos x="1596" y="815"/>
                </a:cxn>
                <a:cxn ang="0">
                  <a:pos x="1510" y="827"/>
                </a:cxn>
                <a:cxn ang="0">
                  <a:pos x="1589" y="865"/>
                </a:cxn>
                <a:cxn ang="0">
                  <a:pos x="1129" y="977"/>
                </a:cxn>
                <a:cxn ang="0">
                  <a:pos x="1121" y="1017"/>
                </a:cxn>
                <a:cxn ang="0">
                  <a:pos x="1073" y="1080"/>
                </a:cxn>
                <a:cxn ang="0">
                  <a:pos x="1345" y="1132"/>
                </a:cxn>
                <a:cxn ang="0">
                  <a:pos x="290" y="1296"/>
                </a:cxn>
                <a:cxn ang="0">
                  <a:pos x="689" y="58"/>
                </a:cxn>
                <a:cxn ang="0">
                  <a:pos x="524" y="26"/>
                </a:cxn>
                <a:cxn ang="0">
                  <a:pos x="231" y="343"/>
                </a:cxn>
                <a:cxn ang="0">
                  <a:pos x="178" y="499"/>
                </a:cxn>
                <a:cxn ang="0">
                  <a:pos x="64" y="623"/>
                </a:cxn>
                <a:cxn ang="0">
                  <a:pos x="193" y="1299"/>
                </a:cxn>
                <a:cxn ang="0">
                  <a:pos x="378" y="1416"/>
                </a:cxn>
                <a:cxn ang="0">
                  <a:pos x="342" y="1349"/>
                </a:cxn>
                <a:cxn ang="0">
                  <a:pos x="248" y="1245"/>
                </a:cxn>
                <a:cxn ang="0">
                  <a:pos x="119" y="767"/>
                </a:cxn>
                <a:cxn ang="0">
                  <a:pos x="139" y="607"/>
                </a:cxn>
                <a:cxn ang="0">
                  <a:pos x="361" y="359"/>
                </a:cxn>
                <a:cxn ang="0">
                  <a:pos x="432" y="296"/>
                </a:cxn>
                <a:cxn ang="0">
                  <a:pos x="474" y="141"/>
                </a:cxn>
                <a:cxn ang="0">
                  <a:pos x="545" y="68"/>
                </a:cxn>
                <a:cxn ang="0">
                  <a:pos x="717" y="64"/>
                </a:cxn>
                <a:cxn ang="0">
                  <a:pos x="1301" y="127"/>
                </a:cxn>
                <a:cxn ang="0">
                  <a:pos x="1393" y="183"/>
                </a:cxn>
                <a:cxn ang="0">
                  <a:pos x="1537" y="308"/>
                </a:cxn>
                <a:cxn ang="0">
                  <a:pos x="1682" y="671"/>
                </a:cxn>
                <a:cxn ang="0">
                  <a:pos x="1238" y="65"/>
                </a:cxn>
                <a:cxn ang="0">
                  <a:pos x="1413" y="215"/>
                </a:cxn>
                <a:cxn ang="0">
                  <a:pos x="1696" y="874"/>
                </a:cxn>
              </a:cxnLst>
              <a:rect l="0" t="0" r="r" b="b"/>
              <a:pathLst>
                <a:path w="1713" h="1537">
                  <a:moveTo>
                    <a:pt x="1152" y="12"/>
                  </a:moveTo>
                  <a:cubicBezTo>
                    <a:pt x="1149" y="12"/>
                    <a:pt x="1146" y="9"/>
                    <a:pt x="1145" y="11"/>
                  </a:cubicBezTo>
                  <a:cubicBezTo>
                    <a:pt x="1146" y="11"/>
                    <a:pt x="1150" y="15"/>
                    <a:pt x="1152" y="12"/>
                  </a:cubicBezTo>
                  <a:close/>
                  <a:moveTo>
                    <a:pt x="719" y="38"/>
                  </a:moveTo>
                  <a:cubicBezTo>
                    <a:pt x="708" y="38"/>
                    <a:pt x="708" y="38"/>
                    <a:pt x="708" y="38"/>
                  </a:cubicBezTo>
                  <a:cubicBezTo>
                    <a:pt x="708" y="41"/>
                    <a:pt x="719" y="43"/>
                    <a:pt x="719" y="38"/>
                  </a:cubicBezTo>
                  <a:close/>
                  <a:moveTo>
                    <a:pt x="763" y="72"/>
                  </a:moveTo>
                  <a:cubicBezTo>
                    <a:pt x="762" y="76"/>
                    <a:pt x="769" y="76"/>
                    <a:pt x="771" y="74"/>
                  </a:cubicBezTo>
                  <a:cubicBezTo>
                    <a:pt x="768" y="74"/>
                    <a:pt x="765" y="70"/>
                    <a:pt x="763" y="72"/>
                  </a:cubicBezTo>
                  <a:close/>
                  <a:moveTo>
                    <a:pt x="775" y="74"/>
                  </a:moveTo>
                  <a:cubicBezTo>
                    <a:pt x="778" y="76"/>
                    <a:pt x="786" y="80"/>
                    <a:pt x="788" y="76"/>
                  </a:cubicBezTo>
                  <a:cubicBezTo>
                    <a:pt x="783" y="77"/>
                    <a:pt x="779" y="72"/>
                    <a:pt x="775" y="74"/>
                  </a:cubicBezTo>
                  <a:close/>
                  <a:moveTo>
                    <a:pt x="530" y="84"/>
                  </a:moveTo>
                  <a:cubicBezTo>
                    <a:pt x="534" y="85"/>
                    <a:pt x="533" y="80"/>
                    <a:pt x="535" y="84"/>
                  </a:cubicBezTo>
                  <a:cubicBezTo>
                    <a:pt x="536" y="83"/>
                    <a:pt x="536" y="83"/>
                    <a:pt x="537" y="83"/>
                  </a:cubicBezTo>
                  <a:cubicBezTo>
                    <a:pt x="536" y="80"/>
                    <a:pt x="537" y="78"/>
                    <a:pt x="538" y="75"/>
                  </a:cubicBezTo>
                  <a:cubicBezTo>
                    <a:pt x="532" y="75"/>
                    <a:pt x="531" y="80"/>
                    <a:pt x="530" y="84"/>
                  </a:cubicBezTo>
                  <a:close/>
                  <a:moveTo>
                    <a:pt x="530" y="88"/>
                  </a:moveTo>
                  <a:cubicBezTo>
                    <a:pt x="530" y="92"/>
                    <a:pt x="532" y="98"/>
                    <a:pt x="527" y="101"/>
                  </a:cubicBezTo>
                  <a:cubicBezTo>
                    <a:pt x="533" y="99"/>
                    <a:pt x="537" y="94"/>
                    <a:pt x="538" y="87"/>
                  </a:cubicBezTo>
                  <a:cubicBezTo>
                    <a:pt x="535" y="87"/>
                    <a:pt x="533" y="90"/>
                    <a:pt x="530" y="88"/>
                  </a:cubicBezTo>
                  <a:close/>
                  <a:moveTo>
                    <a:pt x="1311" y="135"/>
                  </a:moveTo>
                  <a:cubicBezTo>
                    <a:pt x="1308" y="134"/>
                    <a:pt x="1306" y="128"/>
                    <a:pt x="1303" y="130"/>
                  </a:cubicBezTo>
                  <a:cubicBezTo>
                    <a:pt x="1306" y="131"/>
                    <a:pt x="1308" y="138"/>
                    <a:pt x="1311" y="135"/>
                  </a:cubicBezTo>
                  <a:close/>
                  <a:moveTo>
                    <a:pt x="1414" y="226"/>
                  </a:moveTo>
                  <a:cubicBezTo>
                    <a:pt x="1414" y="223"/>
                    <a:pt x="1413" y="221"/>
                    <a:pt x="1410" y="221"/>
                  </a:cubicBezTo>
                  <a:cubicBezTo>
                    <a:pt x="1409" y="225"/>
                    <a:pt x="1413" y="224"/>
                    <a:pt x="1412" y="228"/>
                  </a:cubicBezTo>
                  <a:cubicBezTo>
                    <a:pt x="1406" y="237"/>
                    <a:pt x="1416" y="247"/>
                    <a:pt x="1421" y="252"/>
                  </a:cubicBezTo>
                  <a:cubicBezTo>
                    <a:pt x="1425" y="264"/>
                    <a:pt x="1425" y="274"/>
                    <a:pt x="1434" y="281"/>
                  </a:cubicBezTo>
                  <a:cubicBezTo>
                    <a:pt x="1434" y="279"/>
                    <a:pt x="1431" y="277"/>
                    <a:pt x="1434" y="276"/>
                  </a:cubicBezTo>
                  <a:cubicBezTo>
                    <a:pt x="1436" y="279"/>
                    <a:pt x="1439" y="282"/>
                    <a:pt x="1441" y="287"/>
                  </a:cubicBezTo>
                  <a:cubicBezTo>
                    <a:pt x="1444" y="288"/>
                    <a:pt x="1441" y="283"/>
                    <a:pt x="1444" y="284"/>
                  </a:cubicBezTo>
                  <a:cubicBezTo>
                    <a:pt x="1444" y="290"/>
                    <a:pt x="1454" y="291"/>
                    <a:pt x="1456" y="289"/>
                  </a:cubicBezTo>
                  <a:cubicBezTo>
                    <a:pt x="1458" y="291"/>
                    <a:pt x="1455" y="292"/>
                    <a:pt x="1456" y="295"/>
                  </a:cubicBezTo>
                  <a:cubicBezTo>
                    <a:pt x="1462" y="296"/>
                    <a:pt x="1461" y="304"/>
                    <a:pt x="1468" y="306"/>
                  </a:cubicBezTo>
                  <a:cubicBezTo>
                    <a:pt x="1472" y="301"/>
                    <a:pt x="1466" y="298"/>
                    <a:pt x="1467" y="295"/>
                  </a:cubicBezTo>
                  <a:cubicBezTo>
                    <a:pt x="1469" y="297"/>
                    <a:pt x="1469" y="295"/>
                    <a:pt x="1472" y="296"/>
                  </a:cubicBezTo>
                  <a:cubicBezTo>
                    <a:pt x="1472" y="298"/>
                    <a:pt x="1474" y="298"/>
                    <a:pt x="1473" y="301"/>
                  </a:cubicBezTo>
                  <a:cubicBezTo>
                    <a:pt x="1472" y="301"/>
                    <a:pt x="1472" y="300"/>
                    <a:pt x="1470" y="300"/>
                  </a:cubicBezTo>
                  <a:cubicBezTo>
                    <a:pt x="1470" y="306"/>
                    <a:pt x="1475" y="306"/>
                    <a:pt x="1476" y="311"/>
                  </a:cubicBezTo>
                  <a:cubicBezTo>
                    <a:pt x="1478" y="312"/>
                    <a:pt x="1478" y="310"/>
                    <a:pt x="1479" y="310"/>
                  </a:cubicBezTo>
                  <a:cubicBezTo>
                    <a:pt x="1484" y="311"/>
                    <a:pt x="1483" y="317"/>
                    <a:pt x="1488" y="318"/>
                  </a:cubicBezTo>
                  <a:cubicBezTo>
                    <a:pt x="1491" y="309"/>
                    <a:pt x="1477" y="305"/>
                    <a:pt x="1477" y="300"/>
                  </a:cubicBezTo>
                  <a:cubicBezTo>
                    <a:pt x="1483" y="304"/>
                    <a:pt x="1486" y="309"/>
                    <a:pt x="1494" y="311"/>
                  </a:cubicBezTo>
                  <a:cubicBezTo>
                    <a:pt x="1486" y="299"/>
                    <a:pt x="1477" y="287"/>
                    <a:pt x="1459" y="284"/>
                  </a:cubicBezTo>
                  <a:cubicBezTo>
                    <a:pt x="1456" y="276"/>
                    <a:pt x="1452" y="269"/>
                    <a:pt x="1446" y="263"/>
                  </a:cubicBezTo>
                  <a:cubicBezTo>
                    <a:pt x="1446" y="266"/>
                    <a:pt x="1450" y="268"/>
                    <a:pt x="1447" y="269"/>
                  </a:cubicBezTo>
                  <a:cubicBezTo>
                    <a:pt x="1438" y="262"/>
                    <a:pt x="1428" y="252"/>
                    <a:pt x="1423" y="240"/>
                  </a:cubicBezTo>
                  <a:cubicBezTo>
                    <a:pt x="1423" y="239"/>
                    <a:pt x="1424" y="237"/>
                    <a:pt x="1424" y="237"/>
                  </a:cubicBezTo>
                  <a:cubicBezTo>
                    <a:pt x="1423" y="232"/>
                    <a:pt x="1416" y="223"/>
                    <a:pt x="1414" y="226"/>
                  </a:cubicBezTo>
                  <a:close/>
                  <a:moveTo>
                    <a:pt x="1519" y="325"/>
                  </a:moveTo>
                  <a:cubicBezTo>
                    <a:pt x="1520" y="328"/>
                    <a:pt x="1521" y="329"/>
                    <a:pt x="1524" y="330"/>
                  </a:cubicBezTo>
                  <a:cubicBezTo>
                    <a:pt x="1524" y="326"/>
                    <a:pt x="1521" y="326"/>
                    <a:pt x="1519" y="325"/>
                  </a:cubicBezTo>
                  <a:close/>
                  <a:moveTo>
                    <a:pt x="928" y="336"/>
                  </a:moveTo>
                  <a:cubicBezTo>
                    <a:pt x="928" y="340"/>
                    <a:pt x="935" y="341"/>
                    <a:pt x="934" y="335"/>
                  </a:cubicBezTo>
                  <a:cubicBezTo>
                    <a:pt x="931" y="335"/>
                    <a:pt x="929" y="335"/>
                    <a:pt x="928" y="336"/>
                  </a:cubicBezTo>
                  <a:close/>
                  <a:moveTo>
                    <a:pt x="913" y="346"/>
                  </a:moveTo>
                  <a:cubicBezTo>
                    <a:pt x="916" y="348"/>
                    <a:pt x="922" y="346"/>
                    <a:pt x="922" y="341"/>
                  </a:cubicBezTo>
                  <a:cubicBezTo>
                    <a:pt x="920" y="333"/>
                    <a:pt x="913" y="340"/>
                    <a:pt x="913" y="346"/>
                  </a:cubicBezTo>
                  <a:close/>
                  <a:moveTo>
                    <a:pt x="901" y="344"/>
                  </a:moveTo>
                  <a:cubicBezTo>
                    <a:pt x="904" y="350"/>
                    <a:pt x="894" y="346"/>
                    <a:pt x="893" y="351"/>
                  </a:cubicBezTo>
                  <a:cubicBezTo>
                    <a:pt x="898" y="355"/>
                    <a:pt x="903" y="351"/>
                    <a:pt x="908" y="349"/>
                  </a:cubicBezTo>
                  <a:cubicBezTo>
                    <a:pt x="908" y="345"/>
                    <a:pt x="903" y="346"/>
                    <a:pt x="901" y="344"/>
                  </a:cubicBezTo>
                  <a:close/>
                  <a:moveTo>
                    <a:pt x="901" y="357"/>
                  </a:moveTo>
                  <a:cubicBezTo>
                    <a:pt x="896" y="354"/>
                    <a:pt x="890" y="358"/>
                    <a:pt x="884" y="357"/>
                  </a:cubicBezTo>
                  <a:cubicBezTo>
                    <a:pt x="875" y="364"/>
                    <a:pt x="895" y="369"/>
                    <a:pt x="901" y="364"/>
                  </a:cubicBezTo>
                  <a:cubicBezTo>
                    <a:pt x="899" y="360"/>
                    <a:pt x="897" y="360"/>
                    <a:pt x="901" y="357"/>
                  </a:cubicBezTo>
                  <a:close/>
                  <a:moveTo>
                    <a:pt x="138" y="415"/>
                  </a:moveTo>
                  <a:cubicBezTo>
                    <a:pt x="134" y="415"/>
                    <a:pt x="133" y="417"/>
                    <a:pt x="132" y="420"/>
                  </a:cubicBezTo>
                  <a:cubicBezTo>
                    <a:pt x="136" y="421"/>
                    <a:pt x="137" y="417"/>
                    <a:pt x="138" y="415"/>
                  </a:cubicBezTo>
                  <a:close/>
                  <a:moveTo>
                    <a:pt x="130" y="417"/>
                  </a:moveTo>
                  <a:cubicBezTo>
                    <a:pt x="128" y="421"/>
                    <a:pt x="124" y="422"/>
                    <a:pt x="124" y="429"/>
                  </a:cubicBezTo>
                  <a:cubicBezTo>
                    <a:pt x="129" y="428"/>
                    <a:pt x="130" y="419"/>
                    <a:pt x="130" y="417"/>
                  </a:cubicBezTo>
                  <a:close/>
                  <a:moveTo>
                    <a:pt x="1576" y="428"/>
                  </a:moveTo>
                  <a:cubicBezTo>
                    <a:pt x="1578" y="441"/>
                    <a:pt x="1584" y="458"/>
                    <a:pt x="1592" y="468"/>
                  </a:cubicBezTo>
                  <a:cubicBezTo>
                    <a:pt x="1593" y="451"/>
                    <a:pt x="1585" y="437"/>
                    <a:pt x="1576" y="428"/>
                  </a:cubicBezTo>
                  <a:close/>
                  <a:moveTo>
                    <a:pt x="128" y="436"/>
                  </a:moveTo>
                  <a:cubicBezTo>
                    <a:pt x="127" y="439"/>
                    <a:pt x="123" y="443"/>
                    <a:pt x="124" y="446"/>
                  </a:cubicBezTo>
                  <a:cubicBezTo>
                    <a:pt x="126" y="443"/>
                    <a:pt x="132" y="441"/>
                    <a:pt x="128" y="436"/>
                  </a:cubicBezTo>
                  <a:close/>
                  <a:moveTo>
                    <a:pt x="118" y="437"/>
                  </a:moveTo>
                  <a:cubicBezTo>
                    <a:pt x="117" y="444"/>
                    <a:pt x="110" y="450"/>
                    <a:pt x="111" y="455"/>
                  </a:cubicBezTo>
                  <a:cubicBezTo>
                    <a:pt x="113" y="450"/>
                    <a:pt x="121" y="441"/>
                    <a:pt x="118" y="437"/>
                  </a:cubicBezTo>
                  <a:close/>
                  <a:moveTo>
                    <a:pt x="112" y="495"/>
                  </a:moveTo>
                  <a:cubicBezTo>
                    <a:pt x="113" y="473"/>
                    <a:pt x="139" y="464"/>
                    <a:pt x="146" y="448"/>
                  </a:cubicBezTo>
                  <a:cubicBezTo>
                    <a:pt x="150" y="447"/>
                    <a:pt x="157" y="446"/>
                    <a:pt x="163" y="444"/>
                  </a:cubicBezTo>
                  <a:cubicBezTo>
                    <a:pt x="154" y="432"/>
                    <a:pt x="144" y="446"/>
                    <a:pt x="135" y="450"/>
                  </a:cubicBezTo>
                  <a:cubicBezTo>
                    <a:pt x="128" y="463"/>
                    <a:pt x="116" y="465"/>
                    <a:pt x="111" y="481"/>
                  </a:cubicBezTo>
                  <a:cubicBezTo>
                    <a:pt x="102" y="487"/>
                    <a:pt x="98" y="497"/>
                    <a:pt x="92" y="505"/>
                  </a:cubicBezTo>
                  <a:cubicBezTo>
                    <a:pt x="103" y="506"/>
                    <a:pt x="103" y="496"/>
                    <a:pt x="112" y="495"/>
                  </a:cubicBezTo>
                  <a:close/>
                  <a:moveTo>
                    <a:pt x="146" y="459"/>
                  </a:moveTo>
                  <a:cubicBezTo>
                    <a:pt x="148" y="459"/>
                    <a:pt x="150" y="459"/>
                    <a:pt x="149" y="455"/>
                  </a:cubicBezTo>
                  <a:cubicBezTo>
                    <a:pt x="146" y="455"/>
                    <a:pt x="145" y="456"/>
                    <a:pt x="146" y="459"/>
                  </a:cubicBezTo>
                  <a:close/>
                  <a:moveTo>
                    <a:pt x="92" y="496"/>
                  </a:moveTo>
                  <a:cubicBezTo>
                    <a:pt x="88" y="495"/>
                    <a:pt x="89" y="499"/>
                    <a:pt x="88" y="502"/>
                  </a:cubicBezTo>
                  <a:cubicBezTo>
                    <a:pt x="91" y="502"/>
                    <a:pt x="92" y="499"/>
                    <a:pt x="92" y="496"/>
                  </a:cubicBezTo>
                  <a:close/>
                  <a:moveTo>
                    <a:pt x="1606" y="540"/>
                  </a:moveTo>
                  <a:cubicBezTo>
                    <a:pt x="1603" y="524"/>
                    <a:pt x="1602" y="509"/>
                    <a:pt x="1589" y="502"/>
                  </a:cubicBezTo>
                  <a:cubicBezTo>
                    <a:pt x="1587" y="522"/>
                    <a:pt x="1598" y="536"/>
                    <a:pt x="1598" y="554"/>
                  </a:cubicBezTo>
                  <a:cubicBezTo>
                    <a:pt x="1594" y="553"/>
                    <a:pt x="1591" y="549"/>
                    <a:pt x="1586" y="549"/>
                  </a:cubicBezTo>
                  <a:cubicBezTo>
                    <a:pt x="1582" y="552"/>
                    <a:pt x="1581" y="563"/>
                    <a:pt x="1588" y="564"/>
                  </a:cubicBezTo>
                  <a:cubicBezTo>
                    <a:pt x="1590" y="562"/>
                    <a:pt x="1589" y="557"/>
                    <a:pt x="1591" y="555"/>
                  </a:cubicBezTo>
                  <a:cubicBezTo>
                    <a:pt x="1593" y="557"/>
                    <a:pt x="1592" y="560"/>
                    <a:pt x="1593" y="561"/>
                  </a:cubicBezTo>
                  <a:cubicBezTo>
                    <a:pt x="1597" y="562"/>
                    <a:pt x="1596" y="559"/>
                    <a:pt x="1599" y="559"/>
                  </a:cubicBezTo>
                  <a:cubicBezTo>
                    <a:pt x="1606" y="564"/>
                    <a:pt x="1595" y="578"/>
                    <a:pt x="1604" y="582"/>
                  </a:cubicBezTo>
                  <a:cubicBezTo>
                    <a:pt x="1603" y="575"/>
                    <a:pt x="1609" y="569"/>
                    <a:pt x="1603" y="565"/>
                  </a:cubicBezTo>
                  <a:cubicBezTo>
                    <a:pt x="1607" y="560"/>
                    <a:pt x="1609" y="552"/>
                    <a:pt x="1610" y="543"/>
                  </a:cubicBezTo>
                  <a:cubicBezTo>
                    <a:pt x="1609" y="541"/>
                    <a:pt x="1607" y="541"/>
                    <a:pt x="1606" y="540"/>
                  </a:cubicBezTo>
                  <a:close/>
                  <a:moveTo>
                    <a:pt x="99" y="526"/>
                  </a:moveTo>
                  <a:cubicBezTo>
                    <a:pt x="103" y="523"/>
                    <a:pt x="110" y="519"/>
                    <a:pt x="112" y="511"/>
                  </a:cubicBezTo>
                  <a:cubicBezTo>
                    <a:pt x="106" y="513"/>
                    <a:pt x="98" y="519"/>
                    <a:pt x="99" y="526"/>
                  </a:cubicBezTo>
                  <a:close/>
                  <a:moveTo>
                    <a:pt x="73" y="545"/>
                  </a:moveTo>
                  <a:cubicBezTo>
                    <a:pt x="73" y="537"/>
                    <a:pt x="80" y="533"/>
                    <a:pt x="85" y="533"/>
                  </a:cubicBezTo>
                  <a:cubicBezTo>
                    <a:pt x="86" y="529"/>
                    <a:pt x="88" y="528"/>
                    <a:pt x="89" y="524"/>
                  </a:cubicBezTo>
                  <a:cubicBezTo>
                    <a:pt x="85" y="523"/>
                    <a:pt x="83" y="529"/>
                    <a:pt x="81" y="527"/>
                  </a:cubicBezTo>
                  <a:cubicBezTo>
                    <a:pt x="82" y="521"/>
                    <a:pt x="86" y="517"/>
                    <a:pt x="88" y="512"/>
                  </a:cubicBezTo>
                  <a:cubicBezTo>
                    <a:pt x="73" y="520"/>
                    <a:pt x="67" y="536"/>
                    <a:pt x="59" y="551"/>
                  </a:cubicBezTo>
                  <a:cubicBezTo>
                    <a:pt x="65" y="550"/>
                    <a:pt x="66" y="542"/>
                    <a:pt x="73" y="545"/>
                  </a:cubicBezTo>
                  <a:close/>
                  <a:moveTo>
                    <a:pt x="1658" y="557"/>
                  </a:moveTo>
                  <a:cubicBezTo>
                    <a:pt x="1659" y="547"/>
                    <a:pt x="1652" y="532"/>
                    <a:pt x="1645" y="530"/>
                  </a:cubicBezTo>
                  <a:cubicBezTo>
                    <a:pt x="1650" y="539"/>
                    <a:pt x="1650" y="552"/>
                    <a:pt x="1658" y="557"/>
                  </a:cubicBezTo>
                  <a:close/>
                  <a:moveTo>
                    <a:pt x="53" y="556"/>
                  </a:moveTo>
                  <a:cubicBezTo>
                    <a:pt x="53" y="562"/>
                    <a:pt x="47" y="562"/>
                    <a:pt x="47" y="569"/>
                  </a:cubicBezTo>
                  <a:cubicBezTo>
                    <a:pt x="50" y="570"/>
                    <a:pt x="56" y="561"/>
                    <a:pt x="53" y="556"/>
                  </a:cubicBezTo>
                  <a:close/>
                  <a:moveTo>
                    <a:pt x="1578" y="581"/>
                  </a:moveTo>
                  <a:cubicBezTo>
                    <a:pt x="1575" y="583"/>
                    <a:pt x="1573" y="586"/>
                    <a:pt x="1574" y="592"/>
                  </a:cubicBezTo>
                  <a:cubicBezTo>
                    <a:pt x="1579" y="593"/>
                    <a:pt x="1579" y="589"/>
                    <a:pt x="1582" y="588"/>
                  </a:cubicBezTo>
                  <a:cubicBezTo>
                    <a:pt x="1584" y="592"/>
                    <a:pt x="1583" y="598"/>
                    <a:pt x="1586" y="601"/>
                  </a:cubicBezTo>
                  <a:cubicBezTo>
                    <a:pt x="1586" y="598"/>
                    <a:pt x="1584" y="593"/>
                    <a:pt x="1587" y="592"/>
                  </a:cubicBezTo>
                  <a:cubicBezTo>
                    <a:pt x="1592" y="600"/>
                    <a:pt x="1584" y="615"/>
                    <a:pt x="1595" y="617"/>
                  </a:cubicBezTo>
                  <a:cubicBezTo>
                    <a:pt x="1597" y="608"/>
                    <a:pt x="1590" y="604"/>
                    <a:pt x="1593" y="597"/>
                  </a:cubicBezTo>
                  <a:cubicBezTo>
                    <a:pt x="1596" y="597"/>
                    <a:pt x="1596" y="601"/>
                    <a:pt x="1598" y="599"/>
                  </a:cubicBezTo>
                  <a:cubicBezTo>
                    <a:pt x="1598" y="592"/>
                    <a:pt x="1597" y="587"/>
                    <a:pt x="1596" y="582"/>
                  </a:cubicBezTo>
                  <a:cubicBezTo>
                    <a:pt x="1595" y="581"/>
                    <a:pt x="1592" y="583"/>
                    <a:pt x="1588" y="582"/>
                  </a:cubicBezTo>
                  <a:cubicBezTo>
                    <a:pt x="1587" y="586"/>
                    <a:pt x="1593" y="589"/>
                    <a:pt x="1589" y="592"/>
                  </a:cubicBezTo>
                  <a:cubicBezTo>
                    <a:pt x="1588" y="590"/>
                    <a:pt x="1586" y="581"/>
                    <a:pt x="1584" y="586"/>
                  </a:cubicBezTo>
                  <a:cubicBezTo>
                    <a:pt x="1582" y="581"/>
                    <a:pt x="1578" y="579"/>
                    <a:pt x="1577" y="574"/>
                  </a:cubicBezTo>
                  <a:cubicBezTo>
                    <a:pt x="1579" y="573"/>
                    <a:pt x="1581" y="572"/>
                    <a:pt x="1583" y="572"/>
                  </a:cubicBezTo>
                  <a:cubicBezTo>
                    <a:pt x="1579" y="549"/>
                    <a:pt x="1561" y="585"/>
                    <a:pt x="1578" y="581"/>
                  </a:cubicBezTo>
                  <a:close/>
                  <a:moveTo>
                    <a:pt x="1587" y="632"/>
                  </a:moveTo>
                  <a:cubicBezTo>
                    <a:pt x="1590" y="635"/>
                    <a:pt x="1593" y="642"/>
                    <a:pt x="1598" y="640"/>
                  </a:cubicBezTo>
                  <a:cubicBezTo>
                    <a:pt x="1597" y="631"/>
                    <a:pt x="1590" y="628"/>
                    <a:pt x="1588" y="620"/>
                  </a:cubicBezTo>
                  <a:cubicBezTo>
                    <a:pt x="1578" y="618"/>
                    <a:pt x="1579" y="606"/>
                    <a:pt x="1572" y="600"/>
                  </a:cubicBezTo>
                  <a:cubicBezTo>
                    <a:pt x="1573" y="599"/>
                    <a:pt x="1575" y="599"/>
                    <a:pt x="1574" y="596"/>
                  </a:cubicBezTo>
                  <a:cubicBezTo>
                    <a:pt x="1570" y="593"/>
                    <a:pt x="1569" y="599"/>
                    <a:pt x="1565" y="599"/>
                  </a:cubicBezTo>
                  <a:cubicBezTo>
                    <a:pt x="1568" y="613"/>
                    <a:pt x="1561" y="624"/>
                    <a:pt x="1568" y="633"/>
                  </a:cubicBezTo>
                  <a:cubicBezTo>
                    <a:pt x="1569" y="632"/>
                    <a:pt x="1569" y="630"/>
                    <a:pt x="1571" y="629"/>
                  </a:cubicBezTo>
                  <a:cubicBezTo>
                    <a:pt x="1574" y="635"/>
                    <a:pt x="1569" y="638"/>
                    <a:pt x="1570" y="645"/>
                  </a:cubicBezTo>
                  <a:cubicBezTo>
                    <a:pt x="1579" y="651"/>
                    <a:pt x="1586" y="643"/>
                    <a:pt x="1587" y="632"/>
                  </a:cubicBezTo>
                  <a:close/>
                  <a:moveTo>
                    <a:pt x="1579" y="595"/>
                  </a:moveTo>
                  <a:cubicBezTo>
                    <a:pt x="1580" y="597"/>
                    <a:pt x="1579" y="601"/>
                    <a:pt x="1583" y="600"/>
                  </a:cubicBezTo>
                  <a:cubicBezTo>
                    <a:pt x="1583" y="598"/>
                    <a:pt x="1583" y="596"/>
                    <a:pt x="1582" y="595"/>
                  </a:cubicBezTo>
                  <a:lnTo>
                    <a:pt x="1579" y="595"/>
                  </a:lnTo>
                  <a:close/>
                  <a:moveTo>
                    <a:pt x="1613" y="598"/>
                  </a:moveTo>
                  <a:cubicBezTo>
                    <a:pt x="1612" y="620"/>
                    <a:pt x="1625" y="632"/>
                    <a:pt x="1631" y="649"/>
                  </a:cubicBezTo>
                  <a:cubicBezTo>
                    <a:pt x="1629" y="634"/>
                    <a:pt x="1621" y="624"/>
                    <a:pt x="1616" y="612"/>
                  </a:cubicBezTo>
                  <a:cubicBezTo>
                    <a:pt x="1620" y="608"/>
                    <a:pt x="1616" y="600"/>
                    <a:pt x="1613" y="598"/>
                  </a:cubicBezTo>
                  <a:close/>
                  <a:moveTo>
                    <a:pt x="54" y="629"/>
                  </a:moveTo>
                  <a:cubicBezTo>
                    <a:pt x="55" y="628"/>
                    <a:pt x="58" y="623"/>
                    <a:pt x="55" y="621"/>
                  </a:cubicBezTo>
                  <a:cubicBezTo>
                    <a:pt x="55" y="623"/>
                    <a:pt x="52" y="627"/>
                    <a:pt x="54" y="629"/>
                  </a:cubicBezTo>
                  <a:close/>
                  <a:moveTo>
                    <a:pt x="1310" y="675"/>
                  </a:moveTo>
                  <a:cubicBezTo>
                    <a:pt x="1314" y="674"/>
                    <a:pt x="1312" y="666"/>
                    <a:pt x="1314" y="662"/>
                  </a:cubicBezTo>
                  <a:cubicBezTo>
                    <a:pt x="1323" y="662"/>
                    <a:pt x="1324" y="654"/>
                    <a:pt x="1334" y="655"/>
                  </a:cubicBezTo>
                  <a:cubicBezTo>
                    <a:pt x="1334" y="652"/>
                    <a:pt x="1334" y="648"/>
                    <a:pt x="1331" y="648"/>
                  </a:cubicBezTo>
                  <a:cubicBezTo>
                    <a:pt x="1324" y="656"/>
                    <a:pt x="1293" y="662"/>
                    <a:pt x="1310" y="675"/>
                  </a:cubicBezTo>
                  <a:close/>
                  <a:moveTo>
                    <a:pt x="1601" y="655"/>
                  </a:moveTo>
                  <a:cubicBezTo>
                    <a:pt x="1600" y="653"/>
                    <a:pt x="1601" y="649"/>
                    <a:pt x="1597" y="649"/>
                  </a:cubicBezTo>
                  <a:cubicBezTo>
                    <a:pt x="1595" y="651"/>
                    <a:pt x="1596" y="656"/>
                    <a:pt x="1598" y="657"/>
                  </a:cubicBezTo>
                  <a:cubicBezTo>
                    <a:pt x="1598" y="656"/>
                    <a:pt x="1600" y="656"/>
                    <a:pt x="1601" y="655"/>
                  </a:cubicBezTo>
                  <a:close/>
                  <a:moveTo>
                    <a:pt x="1561" y="650"/>
                  </a:moveTo>
                  <a:cubicBezTo>
                    <a:pt x="1560" y="654"/>
                    <a:pt x="1561" y="658"/>
                    <a:pt x="1564" y="659"/>
                  </a:cubicBezTo>
                  <a:cubicBezTo>
                    <a:pt x="1563" y="656"/>
                    <a:pt x="1565" y="650"/>
                    <a:pt x="1561" y="650"/>
                  </a:cubicBezTo>
                  <a:close/>
                  <a:moveTo>
                    <a:pt x="1376" y="658"/>
                  </a:moveTo>
                  <a:cubicBezTo>
                    <a:pt x="1375" y="655"/>
                    <a:pt x="1373" y="652"/>
                    <a:pt x="1369" y="652"/>
                  </a:cubicBezTo>
                  <a:cubicBezTo>
                    <a:pt x="1365" y="657"/>
                    <a:pt x="1372" y="661"/>
                    <a:pt x="1376" y="658"/>
                  </a:cubicBezTo>
                  <a:close/>
                  <a:moveTo>
                    <a:pt x="1573" y="656"/>
                  </a:moveTo>
                  <a:cubicBezTo>
                    <a:pt x="1573" y="659"/>
                    <a:pt x="1574" y="660"/>
                    <a:pt x="1575" y="661"/>
                  </a:cubicBezTo>
                  <a:cubicBezTo>
                    <a:pt x="1577" y="659"/>
                    <a:pt x="1576" y="655"/>
                    <a:pt x="1573" y="656"/>
                  </a:cubicBezTo>
                  <a:close/>
                  <a:moveTo>
                    <a:pt x="1606" y="656"/>
                  </a:moveTo>
                  <a:cubicBezTo>
                    <a:pt x="1606" y="659"/>
                    <a:pt x="1607" y="661"/>
                    <a:pt x="1609" y="663"/>
                  </a:cubicBezTo>
                  <a:cubicBezTo>
                    <a:pt x="1611" y="661"/>
                    <a:pt x="1608" y="659"/>
                    <a:pt x="1609" y="656"/>
                  </a:cubicBezTo>
                  <a:lnTo>
                    <a:pt x="1606" y="656"/>
                  </a:lnTo>
                  <a:close/>
                  <a:moveTo>
                    <a:pt x="1623" y="742"/>
                  </a:moveTo>
                  <a:cubicBezTo>
                    <a:pt x="1623" y="744"/>
                    <a:pt x="1619" y="741"/>
                    <a:pt x="1620" y="744"/>
                  </a:cubicBezTo>
                  <a:cubicBezTo>
                    <a:pt x="1621" y="755"/>
                    <a:pt x="1634" y="764"/>
                    <a:pt x="1624" y="774"/>
                  </a:cubicBezTo>
                  <a:cubicBezTo>
                    <a:pt x="1626" y="789"/>
                    <a:pt x="1627" y="807"/>
                    <a:pt x="1635" y="816"/>
                  </a:cubicBezTo>
                  <a:cubicBezTo>
                    <a:pt x="1634" y="813"/>
                    <a:pt x="1634" y="809"/>
                    <a:pt x="1636" y="806"/>
                  </a:cubicBezTo>
                  <a:cubicBezTo>
                    <a:pt x="1639" y="807"/>
                    <a:pt x="1640" y="812"/>
                    <a:pt x="1643" y="814"/>
                  </a:cubicBezTo>
                  <a:cubicBezTo>
                    <a:pt x="1644" y="812"/>
                    <a:pt x="1644" y="809"/>
                    <a:pt x="1646" y="810"/>
                  </a:cubicBezTo>
                  <a:cubicBezTo>
                    <a:pt x="1647" y="814"/>
                    <a:pt x="1649" y="818"/>
                    <a:pt x="1652" y="820"/>
                  </a:cubicBezTo>
                  <a:cubicBezTo>
                    <a:pt x="1652" y="817"/>
                    <a:pt x="1652" y="814"/>
                    <a:pt x="1654" y="813"/>
                  </a:cubicBezTo>
                  <a:cubicBezTo>
                    <a:pt x="1654" y="819"/>
                    <a:pt x="1656" y="822"/>
                    <a:pt x="1660" y="824"/>
                  </a:cubicBezTo>
                  <a:cubicBezTo>
                    <a:pt x="1662" y="802"/>
                    <a:pt x="1680" y="782"/>
                    <a:pt x="1666" y="762"/>
                  </a:cubicBezTo>
                  <a:cubicBezTo>
                    <a:pt x="1665" y="761"/>
                    <a:pt x="1661" y="763"/>
                    <a:pt x="1661" y="761"/>
                  </a:cubicBezTo>
                  <a:cubicBezTo>
                    <a:pt x="1665" y="735"/>
                    <a:pt x="1644" y="720"/>
                    <a:pt x="1644" y="691"/>
                  </a:cubicBezTo>
                  <a:cubicBezTo>
                    <a:pt x="1634" y="685"/>
                    <a:pt x="1638" y="666"/>
                    <a:pt x="1630" y="658"/>
                  </a:cubicBezTo>
                  <a:cubicBezTo>
                    <a:pt x="1627" y="666"/>
                    <a:pt x="1621" y="668"/>
                    <a:pt x="1614" y="671"/>
                  </a:cubicBezTo>
                  <a:cubicBezTo>
                    <a:pt x="1614" y="677"/>
                    <a:pt x="1618" y="677"/>
                    <a:pt x="1621" y="680"/>
                  </a:cubicBezTo>
                  <a:cubicBezTo>
                    <a:pt x="1622" y="684"/>
                    <a:pt x="1618" y="683"/>
                    <a:pt x="1619" y="687"/>
                  </a:cubicBezTo>
                  <a:cubicBezTo>
                    <a:pt x="1621" y="689"/>
                    <a:pt x="1624" y="689"/>
                    <a:pt x="1625" y="690"/>
                  </a:cubicBezTo>
                  <a:cubicBezTo>
                    <a:pt x="1623" y="696"/>
                    <a:pt x="1628" y="708"/>
                    <a:pt x="1620" y="710"/>
                  </a:cubicBezTo>
                  <a:cubicBezTo>
                    <a:pt x="1620" y="714"/>
                    <a:pt x="1621" y="715"/>
                    <a:pt x="1621" y="719"/>
                  </a:cubicBezTo>
                  <a:cubicBezTo>
                    <a:pt x="1618" y="721"/>
                    <a:pt x="1616" y="726"/>
                    <a:pt x="1614" y="731"/>
                  </a:cubicBezTo>
                  <a:cubicBezTo>
                    <a:pt x="1617" y="735"/>
                    <a:pt x="1623" y="735"/>
                    <a:pt x="1623" y="742"/>
                  </a:cubicBezTo>
                  <a:close/>
                  <a:moveTo>
                    <a:pt x="1548" y="668"/>
                  </a:moveTo>
                  <a:cubicBezTo>
                    <a:pt x="1547" y="667"/>
                    <a:pt x="1547" y="667"/>
                    <a:pt x="1547" y="666"/>
                  </a:cubicBezTo>
                  <a:cubicBezTo>
                    <a:pt x="1542" y="666"/>
                    <a:pt x="1542" y="666"/>
                    <a:pt x="1542" y="666"/>
                  </a:cubicBezTo>
                  <a:cubicBezTo>
                    <a:pt x="1542" y="668"/>
                    <a:pt x="1542" y="670"/>
                    <a:pt x="1543" y="671"/>
                  </a:cubicBezTo>
                  <a:cubicBezTo>
                    <a:pt x="1546" y="672"/>
                    <a:pt x="1548" y="670"/>
                    <a:pt x="1548" y="668"/>
                  </a:cubicBezTo>
                  <a:close/>
                  <a:moveTo>
                    <a:pt x="1350" y="702"/>
                  </a:moveTo>
                  <a:cubicBezTo>
                    <a:pt x="1351" y="700"/>
                    <a:pt x="1354" y="700"/>
                    <a:pt x="1353" y="697"/>
                  </a:cubicBezTo>
                  <a:cubicBezTo>
                    <a:pt x="1346" y="688"/>
                    <a:pt x="1330" y="688"/>
                    <a:pt x="1324" y="677"/>
                  </a:cubicBezTo>
                  <a:cubicBezTo>
                    <a:pt x="1325" y="675"/>
                    <a:pt x="1329" y="676"/>
                    <a:pt x="1328" y="672"/>
                  </a:cubicBezTo>
                  <a:cubicBezTo>
                    <a:pt x="1326" y="669"/>
                    <a:pt x="1324" y="666"/>
                    <a:pt x="1317" y="667"/>
                  </a:cubicBezTo>
                  <a:cubicBezTo>
                    <a:pt x="1310" y="689"/>
                    <a:pt x="1330" y="700"/>
                    <a:pt x="1350" y="702"/>
                  </a:cubicBezTo>
                  <a:close/>
                  <a:moveTo>
                    <a:pt x="1274" y="691"/>
                  </a:moveTo>
                  <a:cubicBezTo>
                    <a:pt x="1282" y="690"/>
                    <a:pt x="1291" y="682"/>
                    <a:pt x="1293" y="671"/>
                  </a:cubicBezTo>
                  <a:cubicBezTo>
                    <a:pt x="1287" y="669"/>
                    <a:pt x="1272" y="680"/>
                    <a:pt x="1274" y="691"/>
                  </a:cubicBezTo>
                  <a:close/>
                  <a:moveTo>
                    <a:pt x="1541" y="696"/>
                  </a:moveTo>
                  <a:cubicBezTo>
                    <a:pt x="1546" y="696"/>
                    <a:pt x="1547" y="698"/>
                    <a:pt x="1547" y="702"/>
                  </a:cubicBezTo>
                  <a:cubicBezTo>
                    <a:pt x="1547" y="705"/>
                    <a:pt x="1542" y="703"/>
                    <a:pt x="1542" y="707"/>
                  </a:cubicBezTo>
                  <a:cubicBezTo>
                    <a:pt x="1546" y="712"/>
                    <a:pt x="1552" y="706"/>
                    <a:pt x="1555" y="704"/>
                  </a:cubicBezTo>
                  <a:cubicBezTo>
                    <a:pt x="1558" y="695"/>
                    <a:pt x="1557" y="681"/>
                    <a:pt x="1550" y="672"/>
                  </a:cubicBezTo>
                  <a:cubicBezTo>
                    <a:pt x="1548" y="680"/>
                    <a:pt x="1553" y="687"/>
                    <a:pt x="1551" y="692"/>
                  </a:cubicBezTo>
                  <a:cubicBezTo>
                    <a:pt x="1546" y="691"/>
                    <a:pt x="1549" y="682"/>
                    <a:pt x="1541" y="684"/>
                  </a:cubicBezTo>
                  <a:cubicBezTo>
                    <a:pt x="1540" y="689"/>
                    <a:pt x="1542" y="692"/>
                    <a:pt x="1541" y="696"/>
                  </a:cubicBezTo>
                  <a:close/>
                  <a:moveTo>
                    <a:pt x="207" y="678"/>
                  </a:moveTo>
                  <a:cubicBezTo>
                    <a:pt x="204" y="678"/>
                    <a:pt x="204" y="678"/>
                    <a:pt x="204" y="678"/>
                  </a:cubicBezTo>
                  <a:cubicBezTo>
                    <a:pt x="204" y="683"/>
                    <a:pt x="201" y="684"/>
                    <a:pt x="198" y="684"/>
                  </a:cubicBezTo>
                  <a:cubicBezTo>
                    <a:pt x="198" y="688"/>
                    <a:pt x="198" y="688"/>
                    <a:pt x="198" y="688"/>
                  </a:cubicBezTo>
                  <a:cubicBezTo>
                    <a:pt x="203" y="686"/>
                    <a:pt x="200" y="692"/>
                    <a:pt x="202" y="694"/>
                  </a:cubicBezTo>
                  <a:cubicBezTo>
                    <a:pt x="204" y="694"/>
                    <a:pt x="206" y="693"/>
                    <a:pt x="207" y="693"/>
                  </a:cubicBezTo>
                  <a:cubicBezTo>
                    <a:pt x="208" y="689"/>
                    <a:pt x="206" y="687"/>
                    <a:pt x="205" y="686"/>
                  </a:cubicBezTo>
                  <a:cubicBezTo>
                    <a:pt x="212" y="685"/>
                    <a:pt x="204" y="681"/>
                    <a:pt x="207" y="678"/>
                  </a:cubicBezTo>
                  <a:close/>
                  <a:moveTo>
                    <a:pt x="1525" y="706"/>
                  </a:moveTo>
                  <a:cubicBezTo>
                    <a:pt x="1526" y="704"/>
                    <a:pt x="1528" y="703"/>
                    <a:pt x="1527" y="699"/>
                  </a:cubicBezTo>
                  <a:cubicBezTo>
                    <a:pt x="1525" y="697"/>
                    <a:pt x="1525" y="701"/>
                    <a:pt x="1522" y="700"/>
                  </a:cubicBezTo>
                  <a:cubicBezTo>
                    <a:pt x="1519" y="695"/>
                    <a:pt x="1516" y="689"/>
                    <a:pt x="1511" y="685"/>
                  </a:cubicBezTo>
                  <a:cubicBezTo>
                    <a:pt x="1506" y="687"/>
                    <a:pt x="1501" y="686"/>
                    <a:pt x="1497" y="687"/>
                  </a:cubicBezTo>
                  <a:cubicBezTo>
                    <a:pt x="1494" y="692"/>
                    <a:pt x="1496" y="701"/>
                    <a:pt x="1492" y="706"/>
                  </a:cubicBezTo>
                  <a:cubicBezTo>
                    <a:pt x="1491" y="706"/>
                    <a:pt x="1491" y="704"/>
                    <a:pt x="1490" y="704"/>
                  </a:cubicBezTo>
                  <a:cubicBezTo>
                    <a:pt x="1489" y="708"/>
                    <a:pt x="1489" y="710"/>
                    <a:pt x="1486" y="711"/>
                  </a:cubicBezTo>
                  <a:cubicBezTo>
                    <a:pt x="1479" y="708"/>
                    <a:pt x="1475" y="703"/>
                    <a:pt x="1476" y="694"/>
                  </a:cubicBezTo>
                  <a:cubicBezTo>
                    <a:pt x="1473" y="692"/>
                    <a:pt x="1469" y="691"/>
                    <a:pt x="1468" y="688"/>
                  </a:cubicBezTo>
                  <a:cubicBezTo>
                    <a:pt x="1471" y="685"/>
                    <a:pt x="1465" y="682"/>
                    <a:pt x="1465" y="680"/>
                  </a:cubicBezTo>
                  <a:cubicBezTo>
                    <a:pt x="1434" y="684"/>
                    <a:pt x="1406" y="677"/>
                    <a:pt x="1382" y="690"/>
                  </a:cubicBezTo>
                  <a:cubicBezTo>
                    <a:pt x="1382" y="694"/>
                    <a:pt x="1382" y="698"/>
                    <a:pt x="1379" y="699"/>
                  </a:cubicBezTo>
                  <a:cubicBezTo>
                    <a:pt x="1375" y="699"/>
                    <a:pt x="1366" y="699"/>
                    <a:pt x="1362" y="701"/>
                  </a:cubicBezTo>
                  <a:cubicBezTo>
                    <a:pt x="1361" y="708"/>
                    <a:pt x="1367" y="708"/>
                    <a:pt x="1368" y="714"/>
                  </a:cubicBezTo>
                  <a:cubicBezTo>
                    <a:pt x="1365" y="718"/>
                    <a:pt x="1361" y="719"/>
                    <a:pt x="1356" y="721"/>
                  </a:cubicBezTo>
                  <a:cubicBezTo>
                    <a:pt x="1355" y="729"/>
                    <a:pt x="1350" y="733"/>
                    <a:pt x="1343" y="729"/>
                  </a:cubicBezTo>
                  <a:cubicBezTo>
                    <a:pt x="1343" y="732"/>
                    <a:pt x="1343" y="735"/>
                    <a:pt x="1342" y="736"/>
                  </a:cubicBezTo>
                  <a:cubicBezTo>
                    <a:pt x="1334" y="737"/>
                    <a:pt x="1330" y="742"/>
                    <a:pt x="1328" y="749"/>
                  </a:cubicBezTo>
                  <a:cubicBezTo>
                    <a:pt x="1342" y="740"/>
                    <a:pt x="1361" y="759"/>
                    <a:pt x="1367" y="739"/>
                  </a:cubicBezTo>
                  <a:cubicBezTo>
                    <a:pt x="1372" y="739"/>
                    <a:pt x="1372" y="739"/>
                    <a:pt x="1372" y="739"/>
                  </a:cubicBezTo>
                  <a:cubicBezTo>
                    <a:pt x="1371" y="726"/>
                    <a:pt x="1388" y="734"/>
                    <a:pt x="1394" y="728"/>
                  </a:cubicBezTo>
                  <a:cubicBezTo>
                    <a:pt x="1395" y="733"/>
                    <a:pt x="1401" y="732"/>
                    <a:pt x="1400" y="740"/>
                  </a:cubicBezTo>
                  <a:cubicBezTo>
                    <a:pt x="1402" y="742"/>
                    <a:pt x="1408" y="741"/>
                    <a:pt x="1409" y="744"/>
                  </a:cubicBezTo>
                  <a:cubicBezTo>
                    <a:pt x="1407" y="746"/>
                    <a:pt x="1402" y="744"/>
                    <a:pt x="1402" y="748"/>
                  </a:cubicBezTo>
                  <a:cubicBezTo>
                    <a:pt x="1404" y="752"/>
                    <a:pt x="1406" y="754"/>
                    <a:pt x="1409" y="756"/>
                  </a:cubicBezTo>
                  <a:cubicBezTo>
                    <a:pt x="1415" y="753"/>
                    <a:pt x="1419" y="760"/>
                    <a:pt x="1424" y="760"/>
                  </a:cubicBezTo>
                  <a:cubicBezTo>
                    <a:pt x="1430" y="760"/>
                    <a:pt x="1432" y="755"/>
                    <a:pt x="1437" y="751"/>
                  </a:cubicBezTo>
                  <a:cubicBezTo>
                    <a:pt x="1442" y="756"/>
                    <a:pt x="1449" y="760"/>
                    <a:pt x="1456" y="763"/>
                  </a:cubicBezTo>
                  <a:cubicBezTo>
                    <a:pt x="1458" y="752"/>
                    <a:pt x="1452" y="749"/>
                    <a:pt x="1447" y="745"/>
                  </a:cubicBezTo>
                  <a:cubicBezTo>
                    <a:pt x="1450" y="740"/>
                    <a:pt x="1452" y="736"/>
                    <a:pt x="1454" y="728"/>
                  </a:cubicBezTo>
                  <a:cubicBezTo>
                    <a:pt x="1463" y="726"/>
                    <a:pt x="1476" y="721"/>
                    <a:pt x="1484" y="726"/>
                  </a:cubicBezTo>
                  <a:cubicBezTo>
                    <a:pt x="1488" y="722"/>
                    <a:pt x="1496" y="722"/>
                    <a:pt x="1499" y="719"/>
                  </a:cubicBezTo>
                  <a:cubicBezTo>
                    <a:pt x="1501" y="724"/>
                    <a:pt x="1500" y="731"/>
                    <a:pt x="1506" y="731"/>
                  </a:cubicBezTo>
                  <a:cubicBezTo>
                    <a:pt x="1506" y="722"/>
                    <a:pt x="1506" y="722"/>
                    <a:pt x="1506" y="722"/>
                  </a:cubicBezTo>
                  <a:cubicBezTo>
                    <a:pt x="1507" y="719"/>
                    <a:pt x="1514" y="722"/>
                    <a:pt x="1514" y="719"/>
                  </a:cubicBezTo>
                  <a:cubicBezTo>
                    <a:pt x="1510" y="713"/>
                    <a:pt x="1503" y="710"/>
                    <a:pt x="1497" y="705"/>
                  </a:cubicBezTo>
                  <a:cubicBezTo>
                    <a:pt x="1504" y="701"/>
                    <a:pt x="1507" y="712"/>
                    <a:pt x="1513" y="710"/>
                  </a:cubicBezTo>
                  <a:cubicBezTo>
                    <a:pt x="1515" y="710"/>
                    <a:pt x="1514" y="705"/>
                    <a:pt x="1516" y="704"/>
                  </a:cubicBezTo>
                  <a:cubicBezTo>
                    <a:pt x="1519" y="705"/>
                    <a:pt x="1521" y="707"/>
                    <a:pt x="1525" y="706"/>
                  </a:cubicBezTo>
                  <a:close/>
                  <a:moveTo>
                    <a:pt x="1262" y="683"/>
                  </a:moveTo>
                  <a:cubicBezTo>
                    <a:pt x="1262" y="689"/>
                    <a:pt x="1262" y="689"/>
                    <a:pt x="1262" y="689"/>
                  </a:cubicBezTo>
                  <a:cubicBezTo>
                    <a:pt x="1265" y="689"/>
                    <a:pt x="1267" y="687"/>
                    <a:pt x="1267" y="684"/>
                  </a:cubicBezTo>
                  <a:cubicBezTo>
                    <a:pt x="1266" y="683"/>
                    <a:pt x="1264" y="683"/>
                    <a:pt x="1262" y="683"/>
                  </a:cubicBezTo>
                  <a:close/>
                  <a:moveTo>
                    <a:pt x="1232" y="697"/>
                  </a:moveTo>
                  <a:cubicBezTo>
                    <a:pt x="1239" y="696"/>
                    <a:pt x="1246" y="694"/>
                    <a:pt x="1248" y="687"/>
                  </a:cubicBezTo>
                  <a:cubicBezTo>
                    <a:pt x="1241" y="688"/>
                    <a:pt x="1234" y="691"/>
                    <a:pt x="1232" y="697"/>
                  </a:cubicBezTo>
                  <a:close/>
                  <a:moveTo>
                    <a:pt x="196" y="694"/>
                  </a:moveTo>
                  <a:cubicBezTo>
                    <a:pt x="199" y="694"/>
                    <a:pt x="199" y="689"/>
                    <a:pt x="196" y="689"/>
                  </a:cubicBezTo>
                  <a:cubicBezTo>
                    <a:pt x="196" y="690"/>
                    <a:pt x="195" y="691"/>
                    <a:pt x="196" y="694"/>
                  </a:cubicBezTo>
                  <a:close/>
                  <a:moveTo>
                    <a:pt x="1222" y="693"/>
                  </a:moveTo>
                  <a:cubicBezTo>
                    <a:pt x="1217" y="695"/>
                    <a:pt x="1211" y="703"/>
                    <a:pt x="1214" y="706"/>
                  </a:cubicBezTo>
                  <a:cubicBezTo>
                    <a:pt x="1219" y="704"/>
                    <a:pt x="1226" y="700"/>
                    <a:pt x="1222" y="693"/>
                  </a:cubicBezTo>
                  <a:close/>
                  <a:moveTo>
                    <a:pt x="1604" y="812"/>
                  </a:moveTo>
                  <a:cubicBezTo>
                    <a:pt x="1609" y="805"/>
                    <a:pt x="1603" y="789"/>
                    <a:pt x="1609" y="781"/>
                  </a:cubicBezTo>
                  <a:cubicBezTo>
                    <a:pt x="1611" y="781"/>
                    <a:pt x="1609" y="785"/>
                    <a:pt x="1612" y="784"/>
                  </a:cubicBezTo>
                  <a:cubicBezTo>
                    <a:pt x="1615" y="776"/>
                    <a:pt x="1615" y="767"/>
                    <a:pt x="1611" y="762"/>
                  </a:cubicBezTo>
                  <a:cubicBezTo>
                    <a:pt x="1616" y="746"/>
                    <a:pt x="1609" y="726"/>
                    <a:pt x="1604" y="712"/>
                  </a:cubicBezTo>
                  <a:cubicBezTo>
                    <a:pt x="1594" y="717"/>
                    <a:pt x="1588" y="707"/>
                    <a:pt x="1581" y="704"/>
                  </a:cubicBezTo>
                  <a:cubicBezTo>
                    <a:pt x="1580" y="699"/>
                    <a:pt x="1575" y="693"/>
                    <a:pt x="1571" y="694"/>
                  </a:cubicBezTo>
                  <a:cubicBezTo>
                    <a:pt x="1574" y="703"/>
                    <a:pt x="1577" y="714"/>
                    <a:pt x="1587" y="718"/>
                  </a:cubicBezTo>
                  <a:cubicBezTo>
                    <a:pt x="1589" y="719"/>
                    <a:pt x="1592" y="716"/>
                    <a:pt x="1595" y="718"/>
                  </a:cubicBezTo>
                  <a:cubicBezTo>
                    <a:pt x="1597" y="718"/>
                    <a:pt x="1597" y="722"/>
                    <a:pt x="1598" y="723"/>
                  </a:cubicBezTo>
                  <a:cubicBezTo>
                    <a:pt x="1601" y="726"/>
                    <a:pt x="1604" y="724"/>
                    <a:pt x="1607" y="726"/>
                  </a:cubicBezTo>
                  <a:cubicBezTo>
                    <a:pt x="1607" y="731"/>
                    <a:pt x="1608" y="735"/>
                    <a:pt x="1608" y="741"/>
                  </a:cubicBezTo>
                  <a:cubicBezTo>
                    <a:pt x="1602" y="739"/>
                    <a:pt x="1602" y="743"/>
                    <a:pt x="1600" y="744"/>
                  </a:cubicBezTo>
                  <a:cubicBezTo>
                    <a:pt x="1598" y="736"/>
                    <a:pt x="1591" y="728"/>
                    <a:pt x="1586" y="726"/>
                  </a:cubicBezTo>
                  <a:cubicBezTo>
                    <a:pt x="1585" y="734"/>
                    <a:pt x="1593" y="741"/>
                    <a:pt x="1594" y="749"/>
                  </a:cubicBezTo>
                  <a:cubicBezTo>
                    <a:pt x="1592" y="748"/>
                    <a:pt x="1592" y="751"/>
                    <a:pt x="1589" y="750"/>
                  </a:cubicBezTo>
                  <a:cubicBezTo>
                    <a:pt x="1592" y="760"/>
                    <a:pt x="1582" y="760"/>
                    <a:pt x="1587" y="769"/>
                  </a:cubicBezTo>
                  <a:cubicBezTo>
                    <a:pt x="1583" y="774"/>
                    <a:pt x="1576" y="775"/>
                    <a:pt x="1578" y="785"/>
                  </a:cubicBezTo>
                  <a:cubicBezTo>
                    <a:pt x="1583" y="786"/>
                    <a:pt x="1581" y="791"/>
                    <a:pt x="1581" y="796"/>
                  </a:cubicBezTo>
                  <a:cubicBezTo>
                    <a:pt x="1583" y="797"/>
                    <a:pt x="1585" y="798"/>
                    <a:pt x="1587" y="799"/>
                  </a:cubicBezTo>
                  <a:cubicBezTo>
                    <a:pt x="1592" y="786"/>
                    <a:pt x="1596" y="772"/>
                    <a:pt x="1603" y="760"/>
                  </a:cubicBezTo>
                  <a:cubicBezTo>
                    <a:pt x="1603" y="772"/>
                    <a:pt x="1592" y="808"/>
                    <a:pt x="1604" y="812"/>
                  </a:cubicBezTo>
                  <a:close/>
                  <a:moveTo>
                    <a:pt x="187" y="697"/>
                  </a:moveTo>
                  <a:cubicBezTo>
                    <a:pt x="188" y="698"/>
                    <a:pt x="189" y="699"/>
                    <a:pt x="191" y="698"/>
                  </a:cubicBezTo>
                  <a:cubicBezTo>
                    <a:pt x="191" y="696"/>
                    <a:pt x="190" y="695"/>
                    <a:pt x="189" y="695"/>
                  </a:cubicBezTo>
                  <a:cubicBezTo>
                    <a:pt x="189" y="696"/>
                    <a:pt x="187" y="696"/>
                    <a:pt x="187" y="697"/>
                  </a:cubicBezTo>
                  <a:close/>
                  <a:moveTo>
                    <a:pt x="1253" y="697"/>
                  </a:moveTo>
                  <a:cubicBezTo>
                    <a:pt x="1252" y="701"/>
                    <a:pt x="1256" y="700"/>
                    <a:pt x="1255" y="703"/>
                  </a:cubicBezTo>
                  <a:cubicBezTo>
                    <a:pt x="1252" y="703"/>
                    <a:pt x="1251" y="704"/>
                    <a:pt x="1251" y="707"/>
                  </a:cubicBezTo>
                  <a:cubicBezTo>
                    <a:pt x="1258" y="709"/>
                    <a:pt x="1257" y="698"/>
                    <a:pt x="1266" y="700"/>
                  </a:cubicBezTo>
                  <a:cubicBezTo>
                    <a:pt x="1264" y="693"/>
                    <a:pt x="1259" y="700"/>
                    <a:pt x="1253" y="697"/>
                  </a:cubicBezTo>
                  <a:close/>
                  <a:moveTo>
                    <a:pt x="1692" y="805"/>
                  </a:moveTo>
                  <a:cubicBezTo>
                    <a:pt x="1700" y="797"/>
                    <a:pt x="1701" y="784"/>
                    <a:pt x="1703" y="769"/>
                  </a:cubicBezTo>
                  <a:cubicBezTo>
                    <a:pt x="1705" y="747"/>
                    <a:pt x="1704" y="720"/>
                    <a:pt x="1701" y="701"/>
                  </a:cubicBezTo>
                  <a:cubicBezTo>
                    <a:pt x="1701" y="715"/>
                    <a:pt x="1702" y="730"/>
                    <a:pt x="1700" y="742"/>
                  </a:cubicBezTo>
                  <a:cubicBezTo>
                    <a:pt x="1700" y="740"/>
                    <a:pt x="1700" y="739"/>
                    <a:pt x="1699" y="739"/>
                  </a:cubicBezTo>
                  <a:cubicBezTo>
                    <a:pt x="1700" y="744"/>
                    <a:pt x="1695" y="747"/>
                    <a:pt x="1694" y="752"/>
                  </a:cubicBezTo>
                  <a:cubicBezTo>
                    <a:pt x="1692" y="762"/>
                    <a:pt x="1695" y="773"/>
                    <a:pt x="1693" y="784"/>
                  </a:cubicBezTo>
                  <a:cubicBezTo>
                    <a:pt x="1691" y="792"/>
                    <a:pt x="1685" y="799"/>
                    <a:pt x="1692" y="805"/>
                  </a:cubicBezTo>
                  <a:close/>
                  <a:moveTo>
                    <a:pt x="1234" y="706"/>
                  </a:moveTo>
                  <a:cubicBezTo>
                    <a:pt x="1230" y="704"/>
                    <a:pt x="1222" y="705"/>
                    <a:pt x="1221" y="710"/>
                  </a:cubicBezTo>
                  <a:cubicBezTo>
                    <a:pt x="1223" y="714"/>
                    <a:pt x="1229" y="712"/>
                    <a:pt x="1233" y="711"/>
                  </a:cubicBezTo>
                  <a:cubicBezTo>
                    <a:pt x="1233" y="709"/>
                    <a:pt x="1235" y="709"/>
                    <a:pt x="1234" y="706"/>
                  </a:cubicBezTo>
                  <a:close/>
                  <a:moveTo>
                    <a:pt x="1204" y="718"/>
                  </a:moveTo>
                  <a:cubicBezTo>
                    <a:pt x="1206" y="723"/>
                    <a:pt x="1213" y="718"/>
                    <a:pt x="1213" y="714"/>
                  </a:cubicBezTo>
                  <a:cubicBezTo>
                    <a:pt x="1209" y="714"/>
                    <a:pt x="1205" y="714"/>
                    <a:pt x="1204" y="718"/>
                  </a:cubicBezTo>
                  <a:close/>
                  <a:moveTo>
                    <a:pt x="1531" y="737"/>
                  </a:moveTo>
                  <a:cubicBezTo>
                    <a:pt x="1532" y="736"/>
                    <a:pt x="1531" y="733"/>
                    <a:pt x="1533" y="733"/>
                  </a:cubicBezTo>
                  <a:cubicBezTo>
                    <a:pt x="1535" y="736"/>
                    <a:pt x="1540" y="738"/>
                    <a:pt x="1541" y="742"/>
                  </a:cubicBezTo>
                  <a:cubicBezTo>
                    <a:pt x="1542" y="739"/>
                    <a:pt x="1543" y="742"/>
                    <a:pt x="1545" y="742"/>
                  </a:cubicBezTo>
                  <a:cubicBezTo>
                    <a:pt x="1549" y="732"/>
                    <a:pt x="1537" y="730"/>
                    <a:pt x="1535" y="723"/>
                  </a:cubicBezTo>
                  <a:cubicBezTo>
                    <a:pt x="1536" y="722"/>
                    <a:pt x="1537" y="721"/>
                    <a:pt x="1537" y="718"/>
                  </a:cubicBezTo>
                  <a:cubicBezTo>
                    <a:pt x="1533" y="717"/>
                    <a:pt x="1532" y="715"/>
                    <a:pt x="1529" y="715"/>
                  </a:cubicBezTo>
                  <a:cubicBezTo>
                    <a:pt x="1528" y="720"/>
                    <a:pt x="1533" y="721"/>
                    <a:pt x="1533" y="725"/>
                  </a:cubicBezTo>
                  <a:cubicBezTo>
                    <a:pt x="1530" y="725"/>
                    <a:pt x="1527" y="726"/>
                    <a:pt x="1525" y="726"/>
                  </a:cubicBezTo>
                  <a:cubicBezTo>
                    <a:pt x="1526" y="731"/>
                    <a:pt x="1521" y="730"/>
                    <a:pt x="1522" y="736"/>
                  </a:cubicBezTo>
                  <a:cubicBezTo>
                    <a:pt x="1526" y="735"/>
                    <a:pt x="1528" y="735"/>
                    <a:pt x="1531" y="737"/>
                  </a:cubicBezTo>
                  <a:close/>
                  <a:moveTo>
                    <a:pt x="1564" y="733"/>
                  </a:moveTo>
                  <a:cubicBezTo>
                    <a:pt x="1568" y="735"/>
                    <a:pt x="1571" y="742"/>
                    <a:pt x="1577" y="739"/>
                  </a:cubicBezTo>
                  <a:cubicBezTo>
                    <a:pt x="1576" y="734"/>
                    <a:pt x="1567" y="732"/>
                    <a:pt x="1564" y="733"/>
                  </a:cubicBezTo>
                  <a:close/>
                  <a:moveTo>
                    <a:pt x="1586" y="743"/>
                  </a:moveTo>
                  <a:cubicBezTo>
                    <a:pt x="1588" y="741"/>
                    <a:pt x="1585" y="738"/>
                    <a:pt x="1583" y="738"/>
                  </a:cubicBezTo>
                  <a:cubicBezTo>
                    <a:pt x="1583" y="741"/>
                    <a:pt x="1582" y="744"/>
                    <a:pt x="1586" y="743"/>
                  </a:cubicBezTo>
                  <a:close/>
                  <a:moveTo>
                    <a:pt x="1490" y="759"/>
                  </a:moveTo>
                  <a:cubicBezTo>
                    <a:pt x="1492" y="752"/>
                    <a:pt x="1491" y="747"/>
                    <a:pt x="1489" y="741"/>
                  </a:cubicBezTo>
                  <a:cubicBezTo>
                    <a:pt x="1486" y="741"/>
                    <a:pt x="1486" y="741"/>
                    <a:pt x="1486" y="741"/>
                  </a:cubicBezTo>
                  <a:cubicBezTo>
                    <a:pt x="1490" y="746"/>
                    <a:pt x="1484" y="755"/>
                    <a:pt x="1490" y="759"/>
                  </a:cubicBezTo>
                  <a:close/>
                  <a:moveTo>
                    <a:pt x="1559" y="743"/>
                  </a:moveTo>
                  <a:cubicBezTo>
                    <a:pt x="1551" y="740"/>
                    <a:pt x="1551" y="749"/>
                    <a:pt x="1554" y="752"/>
                  </a:cubicBezTo>
                  <a:cubicBezTo>
                    <a:pt x="1556" y="752"/>
                    <a:pt x="1557" y="752"/>
                    <a:pt x="1559" y="752"/>
                  </a:cubicBezTo>
                  <a:cubicBezTo>
                    <a:pt x="1561" y="749"/>
                    <a:pt x="1560" y="747"/>
                    <a:pt x="1559" y="743"/>
                  </a:cubicBezTo>
                  <a:close/>
                  <a:moveTo>
                    <a:pt x="1676" y="743"/>
                  </a:moveTo>
                  <a:cubicBezTo>
                    <a:pt x="1676" y="746"/>
                    <a:pt x="1675" y="749"/>
                    <a:pt x="1678" y="749"/>
                  </a:cubicBezTo>
                  <a:cubicBezTo>
                    <a:pt x="1677" y="747"/>
                    <a:pt x="1679" y="743"/>
                    <a:pt x="1676" y="743"/>
                  </a:cubicBezTo>
                  <a:close/>
                  <a:moveTo>
                    <a:pt x="1012" y="752"/>
                  </a:moveTo>
                  <a:cubicBezTo>
                    <a:pt x="1012" y="761"/>
                    <a:pt x="1021" y="761"/>
                    <a:pt x="1029" y="763"/>
                  </a:cubicBezTo>
                  <a:cubicBezTo>
                    <a:pt x="1027" y="755"/>
                    <a:pt x="1019" y="754"/>
                    <a:pt x="1012" y="752"/>
                  </a:cubicBezTo>
                  <a:close/>
                  <a:moveTo>
                    <a:pt x="1031" y="767"/>
                  </a:moveTo>
                  <a:cubicBezTo>
                    <a:pt x="1025" y="778"/>
                    <a:pt x="1040" y="782"/>
                    <a:pt x="1046" y="776"/>
                  </a:cubicBezTo>
                  <a:cubicBezTo>
                    <a:pt x="1045" y="769"/>
                    <a:pt x="1039" y="767"/>
                    <a:pt x="1031" y="767"/>
                  </a:cubicBezTo>
                  <a:close/>
                  <a:moveTo>
                    <a:pt x="1581" y="1055"/>
                  </a:moveTo>
                  <a:cubicBezTo>
                    <a:pt x="1581" y="1036"/>
                    <a:pt x="1576" y="1014"/>
                    <a:pt x="1569" y="999"/>
                  </a:cubicBezTo>
                  <a:cubicBezTo>
                    <a:pt x="1556" y="993"/>
                    <a:pt x="1559" y="974"/>
                    <a:pt x="1555" y="960"/>
                  </a:cubicBezTo>
                  <a:cubicBezTo>
                    <a:pt x="1564" y="957"/>
                    <a:pt x="1561" y="938"/>
                    <a:pt x="1557" y="932"/>
                  </a:cubicBezTo>
                  <a:cubicBezTo>
                    <a:pt x="1555" y="935"/>
                    <a:pt x="1552" y="938"/>
                    <a:pt x="1550" y="941"/>
                  </a:cubicBezTo>
                  <a:cubicBezTo>
                    <a:pt x="1548" y="936"/>
                    <a:pt x="1554" y="933"/>
                    <a:pt x="1555" y="928"/>
                  </a:cubicBezTo>
                  <a:cubicBezTo>
                    <a:pt x="1552" y="925"/>
                    <a:pt x="1547" y="924"/>
                    <a:pt x="1546" y="919"/>
                  </a:cubicBezTo>
                  <a:cubicBezTo>
                    <a:pt x="1551" y="919"/>
                    <a:pt x="1548" y="912"/>
                    <a:pt x="1550" y="910"/>
                  </a:cubicBezTo>
                  <a:cubicBezTo>
                    <a:pt x="1549" y="908"/>
                    <a:pt x="1546" y="909"/>
                    <a:pt x="1546" y="908"/>
                  </a:cubicBezTo>
                  <a:cubicBezTo>
                    <a:pt x="1548" y="903"/>
                    <a:pt x="1547" y="896"/>
                    <a:pt x="1542" y="895"/>
                  </a:cubicBezTo>
                  <a:cubicBezTo>
                    <a:pt x="1544" y="888"/>
                    <a:pt x="1540" y="879"/>
                    <a:pt x="1537" y="874"/>
                  </a:cubicBezTo>
                  <a:cubicBezTo>
                    <a:pt x="1532" y="875"/>
                    <a:pt x="1535" y="884"/>
                    <a:pt x="1527" y="882"/>
                  </a:cubicBezTo>
                  <a:cubicBezTo>
                    <a:pt x="1524" y="885"/>
                    <a:pt x="1525" y="892"/>
                    <a:pt x="1523" y="896"/>
                  </a:cubicBezTo>
                  <a:cubicBezTo>
                    <a:pt x="1524" y="891"/>
                    <a:pt x="1522" y="889"/>
                    <a:pt x="1522" y="885"/>
                  </a:cubicBezTo>
                  <a:cubicBezTo>
                    <a:pt x="1517" y="887"/>
                    <a:pt x="1514" y="882"/>
                    <a:pt x="1512" y="879"/>
                  </a:cubicBezTo>
                  <a:cubicBezTo>
                    <a:pt x="1514" y="878"/>
                    <a:pt x="1517" y="878"/>
                    <a:pt x="1518" y="877"/>
                  </a:cubicBezTo>
                  <a:cubicBezTo>
                    <a:pt x="1521" y="869"/>
                    <a:pt x="1518" y="865"/>
                    <a:pt x="1515" y="860"/>
                  </a:cubicBezTo>
                  <a:cubicBezTo>
                    <a:pt x="1523" y="842"/>
                    <a:pt x="1502" y="838"/>
                    <a:pt x="1497" y="827"/>
                  </a:cubicBezTo>
                  <a:cubicBezTo>
                    <a:pt x="1500" y="828"/>
                    <a:pt x="1502" y="830"/>
                    <a:pt x="1507" y="829"/>
                  </a:cubicBezTo>
                  <a:cubicBezTo>
                    <a:pt x="1507" y="826"/>
                    <a:pt x="1507" y="824"/>
                    <a:pt x="1506" y="821"/>
                  </a:cubicBezTo>
                  <a:cubicBezTo>
                    <a:pt x="1502" y="822"/>
                    <a:pt x="1501" y="820"/>
                    <a:pt x="1498" y="819"/>
                  </a:cubicBezTo>
                  <a:cubicBezTo>
                    <a:pt x="1496" y="819"/>
                    <a:pt x="1497" y="823"/>
                    <a:pt x="1494" y="822"/>
                  </a:cubicBezTo>
                  <a:cubicBezTo>
                    <a:pt x="1484" y="819"/>
                    <a:pt x="1477" y="823"/>
                    <a:pt x="1469" y="817"/>
                  </a:cubicBezTo>
                  <a:cubicBezTo>
                    <a:pt x="1465" y="814"/>
                    <a:pt x="1464" y="808"/>
                    <a:pt x="1458" y="814"/>
                  </a:cubicBezTo>
                  <a:cubicBezTo>
                    <a:pt x="1457" y="820"/>
                    <a:pt x="1461" y="821"/>
                    <a:pt x="1460" y="828"/>
                  </a:cubicBezTo>
                  <a:cubicBezTo>
                    <a:pt x="1461" y="830"/>
                    <a:pt x="1466" y="829"/>
                    <a:pt x="1466" y="833"/>
                  </a:cubicBezTo>
                  <a:cubicBezTo>
                    <a:pt x="1462" y="840"/>
                    <a:pt x="1468" y="844"/>
                    <a:pt x="1466" y="854"/>
                  </a:cubicBezTo>
                  <a:cubicBezTo>
                    <a:pt x="1456" y="857"/>
                    <a:pt x="1451" y="864"/>
                    <a:pt x="1436" y="862"/>
                  </a:cubicBezTo>
                  <a:cubicBezTo>
                    <a:pt x="1433" y="864"/>
                    <a:pt x="1431" y="868"/>
                    <a:pt x="1426" y="869"/>
                  </a:cubicBezTo>
                  <a:cubicBezTo>
                    <a:pt x="1418" y="865"/>
                    <a:pt x="1419" y="861"/>
                    <a:pt x="1418" y="851"/>
                  </a:cubicBezTo>
                  <a:cubicBezTo>
                    <a:pt x="1415" y="830"/>
                    <a:pt x="1420" y="808"/>
                    <a:pt x="1416" y="790"/>
                  </a:cubicBezTo>
                  <a:cubicBezTo>
                    <a:pt x="1416" y="787"/>
                    <a:pt x="1418" y="786"/>
                    <a:pt x="1419" y="783"/>
                  </a:cubicBezTo>
                  <a:cubicBezTo>
                    <a:pt x="1416" y="778"/>
                    <a:pt x="1412" y="769"/>
                    <a:pt x="1405" y="776"/>
                  </a:cubicBezTo>
                  <a:cubicBezTo>
                    <a:pt x="1404" y="786"/>
                    <a:pt x="1396" y="797"/>
                    <a:pt x="1394" y="809"/>
                  </a:cubicBezTo>
                  <a:cubicBezTo>
                    <a:pt x="1391" y="804"/>
                    <a:pt x="1388" y="808"/>
                    <a:pt x="1382" y="808"/>
                  </a:cubicBezTo>
                  <a:cubicBezTo>
                    <a:pt x="1377" y="812"/>
                    <a:pt x="1380" y="819"/>
                    <a:pt x="1378" y="826"/>
                  </a:cubicBezTo>
                  <a:cubicBezTo>
                    <a:pt x="1377" y="832"/>
                    <a:pt x="1370" y="835"/>
                    <a:pt x="1369" y="840"/>
                  </a:cubicBezTo>
                  <a:cubicBezTo>
                    <a:pt x="1366" y="851"/>
                    <a:pt x="1369" y="858"/>
                    <a:pt x="1360" y="862"/>
                  </a:cubicBezTo>
                  <a:cubicBezTo>
                    <a:pt x="1353" y="864"/>
                    <a:pt x="1349" y="860"/>
                    <a:pt x="1342" y="866"/>
                  </a:cubicBezTo>
                  <a:cubicBezTo>
                    <a:pt x="1342" y="871"/>
                    <a:pt x="1340" y="871"/>
                    <a:pt x="1342" y="874"/>
                  </a:cubicBezTo>
                  <a:cubicBezTo>
                    <a:pt x="1340" y="876"/>
                    <a:pt x="1337" y="876"/>
                    <a:pt x="1335" y="877"/>
                  </a:cubicBezTo>
                  <a:cubicBezTo>
                    <a:pt x="1334" y="880"/>
                    <a:pt x="1334" y="884"/>
                    <a:pt x="1334" y="887"/>
                  </a:cubicBezTo>
                  <a:cubicBezTo>
                    <a:pt x="1331" y="881"/>
                    <a:pt x="1326" y="888"/>
                    <a:pt x="1322" y="888"/>
                  </a:cubicBezTo>
                  <a:cubicBezTo>
                    <a:pt x="1321" y="893"/>
                    <a:pt x="1324" y="894"/>
                    <a:pt x="1325" y="896"/>
                  </a:cubicBezTo>
                  <a:cubicBezTo>
                    <a:pt x="1319" y="898"/>
                    <a:pt x="1319" y="906"/>
                    <a:pt x="1311" y="907"/>
                  </a:cubicBezTo>
                  <a:cubicBezTo>
                    <a:pt x="1310" y="909"/>
                    <a:pt x="1309" y="912"/>
                    <a:pt x="1308" y="915"/>
                  </a:cubicBezTo>
                  <a:cubicBezTo>
                    <a:pt x="1305" y="915"/>
                    <a:pt x="1304" y="917"/>
                    <a:pt x="1302" y="917"/>
                  </a:cubicBezTo>
                  <a:cubicBezTo>
                    <a:pt x="1297" y="923"/>
                    <a:pt x="1300" y="933"/>
                    <a:pt x="1299" y="942"/>
                  </a:cubicBezTo>
                  <a:cubicBezTo>
                    <a:pt x="1298" y="946"/>
                    <a:pt x="1294" y="949"/>
                    <a:pt x="1294" y="953"/>
                  </a:cubicBezTo>
                  <a:cubicBezTo>
                    <a:pt x="1293" y="960"/>
                    <a:pt x="1297" y="971"/>
                    <a:pt x="1298" y="983"/>
                  </a:cubicBezTo>
                  <a:cubicBezTo>
                    <a:pt x="1298" y="992"/>
                    <a:pt x="1297" y="1002"/>
                    <a:pt x="1300" y="1008"/>
                  </a:cubicBezTo>
                  <a:cubicBezTo>
                    <a:pt x="1301" y="1011"/>
                    <a:pt x="1304" y="1012"/>
                    <a:pt x="1305" y="1014"/>
                  </a:cubicBezTo>
                  <a:cubicBezTo>
                    <a:pt x="1302" y="1024"/>
                    <a:pt x="1309" y="1029"/>
                    <a:pt x="1309" y="1038"/>
                  </a:cubicBezTo>
                  <a:cubicBezTo>
                    <a:pt x="1309" y="1039"/>
                    <a:pt x="1307" y="1042"/>
                    <a:pt x="1307" y="1043"/>
                  </a:cubicBezTo>
                  <a:cubicBezTo>
                    <a:pt x="1306" y="1051"/>
                    <a:pt x="1310" y="1059"/>
                    <a:pt x="1310" y="1066"/>
                  </a:cubicBezTo>
                  <a:cubicBezTo>
                    <a:pt x="1310" y="1071"/>
                    <a:pt x="1306" y="1075"/>
                    <a:pt x="1307" y="1080"/>
                  </a:cubicBezTo>
                  <a:cubicBezTo>
                    <a:pt x="1308" y="1085"/>
                    <a:pt x="1315" y="1089"/>
                    <a:pt x="1320" y="1089"/>
                  </a:cubicBezTo>
                  <a:cubicBezTo>
                    <a:pt x="1319" y="1099"/>
                    <a:pt x="1324" y="1104"/>
                    <a:pt x="1325" y="1112"/>
                  </a:cubicBezTo>
                  <a:cubicBezTo>
                    <a:pt x="1333" y="1111"/>
                    <a:pt x="1334" y="1105"/>
                    <a:pt x="1340" y="1103"/>
                  </a:cubicBezTo>
                  <a:cubicBezTo>
                    <a:pt x="1339" y="1107"/>
                    <a:pt x="1340" y="1114"/>
                    <a:pt x="1344" y="1119"/>
                  </a:cubicBezTo>
                  <a:cubicBezTo>
                    <a:pt x="1350" y="1118"/>
                    <a:pt x="1354" y="1117"/>
                    <a:pt x="1357" y="1122"/>
                  </a:cubicBezTo>
                  <a:cubicBezTo>
                    <a:pt x="1362" y="1119"/>
                    <a:pt x="1370" y="1120"/>
                    <a:pt x="1374" y="1116"/>
                  </a:cubicBezTo>
                  <a:cubicBezTo>
                    <a:pt x="1376" y="1113"/>
                    <a:pt x="1374" y="1110"/>
                    <a:pt x="1374" y="1105"/>
                  </a:cubicBezTo>
                  <a:cubicBezTo>
                    <a:pt x="1377" y="1102"/>
                    <a:pt x="1382" y="1100"/>
                    <a:pt x="1383" y="1095"/>
                  </a:cubicBezTo>
                  <a:cubicBezTo>
                    <a:pt x="1385" y="1095"/>
                    <a:pt x="1387" y="1096"/>
                    <a:pt x="1390" y="1096"/>
                  </a:cubicBezTo>
                  <a:cubicBezTo>
                    <a:pt x="1392" y="1092"/>
                    <a:pt x="1388" y="1082"/>
                    <a:pt x="1396" y="1083"/>
                  </a:cubicBezTo>
                  <a:cubicBezTo>
                    <a:pt x="1393" y="1089"/>
                    <a:pt x="1393" y="1098"/>
                    <a:pt x="1400" y="1098"/>
                  </a:cubicBezTo>
                  <a:cubicBezTo>
                    <a:pt x="1398" y="1083"/>
                    <a:pt x="1403" y="1071"/>
                    <a:pt x="1400" y="1061"/>
                  </a:cubicBezTo>
                  <a:cubicBezTo>
                    <a:pt x="1409" y="1068"/>
                    <a:pt x="1402" y="1082"/>
                    <a:pt x="1408" y="1092"/>
                  </a:cubicBezTo>
                  <a:cubicBezTo>
                    <a:pt x="1407" y="1095"/>
                    <a:pt x="1403" y="1097"/>
                    <a:pt x="1405" y="1101"/>
                  </a:cubicBezTo>
                  <a:cubicBezTo>
                    <a:pt x="1410" y="1101"/>
                    <a:pt x="1411" y="1101"/>
                    <a:pt x="1414" y="1099"/>
                  </a:cubicBezTo>
                  <a:cubicBezTo>
                    <a:pt x="1409" y="1091"/>
                    <a:pt x="1420" y="1086"/>
                    <a:pt x="1425" y="1085"/>
                  </a:cubicBezTo>
                  <a:cubicBezTo>
                    <a:pt x="1426" y="1082"/>
                    <a:pt x="1425" y="1079"/>
                    <a:pt x="1427" y="1076"/>
                  </a:cubicBezTo>
                  <a:cubicBezTo>
                    <a:pt x="1435" y="1075"/>
                    <a:pt x="1440" y="1076"/>
                    <a:pt x="1447" y="1075"/>
                  </a:cubicBezTo>
                  <a:cubicBezTo>
                    <a:pt x="1456" y="1082"/>
                    <a:pt x="1462" y="1092"/>
                    <a:pt x="1465" y="1105"/>
                  </a:cubicBezTo>
                  <a:cubicBezTo>
                    <a:pt x="1473" y="1104"/>
                    <a:pt x="1471" y="1113"/>
                    <a:pt x="1473" y="1118"/>
                  </a:cubicBezTo>
                  <a:cubicBezTo>
                    <a:pt x="1475" y="1122"/>
                    <a:pt x="1479" y="1122"/>
                    <a:pt x="1479" y="1126"/>
                  </a:cubicBezTo>
                  <a:cubicBezTo>
                    <a:pt x="1480" y="1132"/>
                    <a:pt x="1473" y="1139"/>
                    <a:pt x="1475" y="1146"/>
                  </a:cubicBezTo>
                  <a:cubicBezTo>
                    <a:pt x="1481" y="1150"/>
                    <a:pt x="1484" y="1156"/>
                    <a:pt x="1486" y="1164"/>
                  </a:cubicBezTo>
                  <a:cubicBezTo>
                    <a:pt x="1486" y="1166"/>
                    <a:pt x="1491" y="1164"/>
                    <a:pt x="1491" y="1167"/>
                  </a:cubicBezTo>
                  <a:cubicBezTo>
                    <a:pt x="1490" y="1178"/>
                    <a:pt x="1489" y="1185"/>
                    <a:pt x="1492" y="1195"/>
                  </a:cubicBezTo>
                  <a:cubicBezTo>
                    <a:pt x="1495" y="1195"/>
                    <a:pt x="1499" y="1197"/>
                    <a:pt x="1506" y="1198"/>
                  </a:cubicBezTo>
                  <a:cubicBezTo>
                    <a:pt x="1510" y="1193"/>
                    <a:pt x="1509" y="1192"/>
                    <a:pt x="1508" y="1185"/>
                  </a:cubicBezTo>
                  <a:cubicBezTo>
                    <a:pt x="1514" y="1178"/>
                    <a:pt x="1514" y="1168"/>
                    <a:pt x="1520" y="1161"/>
                  </a:cubicBezTo>
                  <a:cubicBezTo>
                    <a:pt x="1523" y="1159"/>
                    <a:pt x="1527" y="1158"/>
                    <a:pt x="1530" y="1155"/>
                  </a:cubicBezTo>
                  <a:cubicBezTo>
                    <a:pt x="1531" y="1154"/>
                    <a:pt x="1530" y="1152"/>
                    <a:pt x="1531" y="1150"/>
                  </a:cubicBezTo>
                  <a:cubicBezTo>
                    <a:pt x="1532" y="1148"/>
                    <a:pt x="1536" y="1145"/>
                    <a:pt x="1539" y="1142"/>
                  </a:cubicBezTo>
                  <a:cubicBezTo>
                    <a:pt x="1544" y="1134"/>
                    <a:pt x="1542" y="1131"/>
                    <a:pt x="1550" y="1129"/>
                  </a:cubicBezTo>
                  <a:cubicBezTo>
                    <a:pt x="1552" y="1117"/>
                    <a:pt x="1566" y="1116"/>
                    <a:pt x="1565" y="1102"/>
                  </a:cubicBezTo>
                  <a:cubicBezTo>
                    <a:pt x="1563" y="1101"/>
                    <a:pt x="1561" y="1105"/>
                    <a:pt x="1561" y="1103"/>
                  </a:cubicBezTo>
                  <a:cubicBezTo>
                    <a:pt x="1566" y="1095"/>
                    <a:pt x="1575" y="1091"/>
                    <a:pt x="1574" y="1078"/>
                  </a:cubicBezTo>
                  <a:cubicBezTo>
                    <a:pt x="1581" y="1073"/>
                    <a:pt x="1583" y="1059"/>
                    <a:pt x="1583" y="1051"/>
                  </a:cubicBezTo>
                  <a:cubicBezTo>
                    <a:pt x="1581" y="1051"/>
                    <a:pt x="1583" y="1054"/>
                    <a:pt x="1581" y="1055"/>
                  </a:cubicBezTo>
                  <a:close/>
                  <a:moveTo>
                    <a:pt x="1508" y="774"/>
                  </a:moveTo>
                  <a:cubicBezTo>
                    <a:pt x="1505" y="780"/>
                    <a:pt x="1512" y="784"/>
                    <a:pt x="1516" y="787"/>
                  </a:cubicBezTo>
                  <a:cubicBezTo>
                    <a:pt x="1516" y="780"/>
                    <a:pt x="1513" y="776"/>
                    <a:pt x="1508" y="774"/>
                  </a:cubicBezTo>
                  <a:close/>
                  <a:moveTo>
                    <a:pt x="1706" y="787"/>
                  </a:moveTo>
                  <a:cubicBezTo>
                    <a:pt x="1705" y="795"/>
                    <a:pt x="1703" y="802"/>
                    <a:pt x="1700" y="808"/>
                  </a:cubicBezTo>
                  <a:cubicBezTo>
                    <a:pt x="1697" y="806"/>
                    <a:pt x="1698" y="806"/>
                    <a:pt x="1696" y="803"/>
                  </a:cubicBezTo>
                  <a:cubicBezTo>
                    <a:pt x="1697" y="809"/>
                    <a:pt x="1694" y="820"/>
                    <a:pt x="1690" y="816"/>
                  </a:cubicBezTo>
                  <a:cubicBezTo>
                    <a:pt x="1691" y="824"/>
                    <a:pt x="1689" y="828"/>
                    <a:pt x="1689" y="835"/>
                  </a:cubicBezTo>
                  <a:cubicBezTo>
                    <a:pt x="1687" y="834"/>
                    <a:pt x="1687" y="832"/>
                    <a:pt x="1685" y="832"/>
                  </a:cubicBezTo>
                  <a:cubicBezTo>
                    <a:pt x="1684" y="835"/>
                    <a:pt x="1685" y="839"/>
                    <a:pt x="1683" y="840"/>
                  </a:cubicBezTo>
                  <a:cubicBezTo>
                    <a:pt x="1681" y="837"/>
                    <a:pt x="1683" y="829"/>
                    <a:pt x="1680" y="827"/>
                  </a:cubicBezTo>
                  <a:cubicBezTo>
                    <a:pt x="1677" y="832"/>
                    <a:pt x="1673" y="839"/>
                    <a:pt x="1675" y="845"/>
                  </a:cubicBezTo>
                  <a:cubicBezTo>
                    <a:pt x="1677" y="846"/>
                    <a:pt x="1678" y="842"/>
                    <a:pt x="1679" y="845"/>
                  </a:cubicBezTo>
                  <a:cubicBezTo>
                    <a:pt x="1674" y="855"/>
                    <a:pt x="1676" y="872"/>
                    <a:pt x="1671" y="885"/>
                  </a:cubicBezTo>
                  <a:cubicBezTo>
                    <a:pt x="1670" y="880"/>
                    <a:pt x="1664" y="879"/>
                    <a:pt x="1661" y="875"/>
                  </a:cubicBezTo>
                  <a:cubicBezTo>
                    <a:pt x="1660" y="877"/>
                    <a:pt x="1659" y="879"/>
                    <a:pt x="1657" y="880"/>
                  </a:cubicBezTo>
                  <a:cubicBezTo>
                    <a:pt x="1655" y="876"/>
                    <a:pt x="1652" y="874"/>
                    <a:pt x="1649" y="872"/>
                  </a:cubicBezTo>
                  <a:cubicBezTo>
                    <a:pt x="1649" y="869"/>
                    <a:pt x="1650" y="865"/>
                    <a:pt x="1648" y="863"/>
                  </a:cubicBezTo>
                  <a:cubicBezTo>
                    <a:pt x="1643" y="867"/>
                    <a:pt x="1642" y="863"/>
                    <a:pt x="1637" y="862"/>
                  </a:cubicBezTo>
                  <a:cubicBezTo>
                    <a:pt x="1635" y="865"/>
                    <a:pt x="1638" y="874"/>
                    <a:pt x="1633" y="874"/>
                  </a:cubicBezTo>
                  <a:cubicBezTo>
                    <a:pt x="1633" y="870"/>
                    <a:pt x="1633" y="871"/>
                    <a:pt x="1633" y="866"/>
                  </a:cubicBezTo>
                  <a:cubicBezTo>
                    <a:pt x="1629" y="865"/>
                    <a:pt x="1628" y="864"/>
                    <a:pt x="1625" y="867"/>
                  </a:cubicBezTo>
                  <a:cubicBezTo>
                    <a:pt x="1625" y="864"/>
                    <a:pt x="1623" y="863"/>
                    <a:pt x="1621" y="862"/>
                  </a:cubicBezTo>
                  <a:cubicBezTo>
                    <a:pt x="1620" y="864"/>
                    <a:pt x="1619" y="871"/>
                    <a:pt x="1621" y="873"/>
                  </a:cubicBezTo>
                  <a:cubicBezTo>
                    <a:pt x="1624" y="874"/>
                    <a:pt x="1623" y="871"/>
                    <a:pt x="1625" y="870"/>
                  </a:cubicBezTo>
                  <a:cubicBezTo>
                    <a:pt x="1627" y="874"/>
                    <a:pt x="1623" y="876"/>
                    <a:pt x="1623" y="880"/>
                  </a:cubicBezTo>
                  <a:cubicBezTo>
                    <a:pt x="1623" y="882"/>
                    <a:pt x="1626" y="882"/>
                    <a:pt x="1626" y="885"/>
                  </a:cubicBezTo>
                  <a:cubicBezTo>
                    <a:pt x="1629" y="884"/>
                    <a:pt x="1630" y="882"/>
                    <a:pt x="1634" y="882"/>
                  </a:cubicBezTo>
                  <a:cubicBezTo>
                    <a:pt x="1637" y="885"/>
                    <a:pt x="1639" y="889"/>
                    <a:pt x="1644" y="890"/>
                  </a:cubicBezTo>
                  <a:cubicBezTo>
                    <a:pt x="1648" y="891"/>
                    <a:pt x="1647" y="887"/>
                    <a:pt x="1650" y="887"/>
                  </a:cubicBezTo>
                  <a:cubicBezTo>
                    <a:pt x="1653" y="893"/>
                    <a:pt x="1658" y="898"/>
                    <a:pt x="1664" y="897"/>
                  </a:cubicBezTo>
                  <a:cubicBezTo>
                    <a:pt x="1665" y="899"/>
                    <a:pt x="1665" y="903"/>
                    <a:pt x="1667" y="904"/>
                  </a:cubicBezTo>
                  <a:cubicBezTo>
                    <a:pt x="1667" y="901"/>
                    <a:pt x="1668" y="899"/>
                    <a:pt x="1669" y="898"/>
                  </a:cubicBezTo>
                  <a:cubicBezTo>
                    <a:pt x="1669" y="900"/>
                    <a:pt x="1670" y="901"/>
                    <a:pt x="1671" y="902"/>
                  </a:cubicBezTo>
                  <a:cubicBezTo>
                    <a:pt x="1672" y="899"/>
                    <a:pt x="1669" y="888"/>
                    <a:pt x="1673" y="886"/>
                  </a:cubicBezTo>
                  <a:cubicBezTo>
                    <a:pt x="1673" y="890"/>
                    <a:pt x="1676" y="891"/>
                    <a:pt x="1677" y="894"/>
                  </a:cubicBezTo>
                  <a:cubicBezTo>
                    <a:pt x="1678" y="889"/>
                    <a:pt x="1683" y="887"/>
                    <a:pt x="1686" y="884"/>
                  </a:cubicBezTo>
                  <a:cubicBezTo>
                    <a:pt x="1692" y="874"/>
                    <a:pt x="1693" y="862"/>
                    <a:pt x="1697" y="850"/>
                  </a:cubicBezTo>
                  <a:cubicBezTo>
                    <a:pt x="1703" y="831"/>
                    <a:pt x="1713" y="807"/>
                    <a:pt x="1706" y="787"/>
                  </a:cubicBezTo>
                  <a:close/>
                  <a:moveTo>
                    <a:pt x="1682" y="843"/>
                  </a:moveTo>
                  <a:cubicBezTo>
                    <a:pt x="1680" y="843"/>
                    <a:pt x="1678" y="840"/>
                    <a:pt x="1680" y="839"/>
                  </a:cubicBezTo>
                  <a:cubicBezTo>
                    <a:pt x="1682" y="839"/>
                    <a:pt x="1682" y="841"/>
                    <a:pt x="1682" y="843"/>
                  </a:cubicBezTo>
                  <a:close/>
                  <a:moveTo>
                    <a:pt x="1550" y="804"/>
                  </a:moveTo>
                  <a:cubicBezTo>
                    <a:pt x="1553" y="805"/>
                    <a:pt x="1554" y="808"/>
                    <a:pt x="1557" y="810"/>
                  </a:cubicBezTo>
                  <a:cubicBezTo>
                    <a:pt x="1557" y="807"/>
                    <a:pt x="1557" y="804"/>
                    <a:pt x="1556" y="803"/>
                  </a:cubicBezTo>
                  <a:cubicBezTo>
                    <a:pt x="1554" y="804"/>
                    <a:pt x="1550" y="802"/>
                    <a:pt x="1550" y="804"/>
                  </a:cubicBezTo>
                  <a:close/>
                  <a:moveTo>
                    <a:pt x="1565" y="849"/>
                  </a:moveTo>
                  <a:cubicBezTo>
                    <a:pt x="1570" y="830"/>
                    <a:pt x="1554" y="815"/>
                    <a:pt x="1543" y="805"/>
                  </a:cubicBezTo>
                  <a:cubicBezTo>
                    <a:pt x="1542" y="811"/>
                    <a:pt x="1547" y="818"/>
                    <a:pt x="1548" y="824"/>
                  </a:cubicBezTo>
                  <a:cubicBezTo>
                    <a:pt x="1560" y="827"/>
                    <a:pt x="1556" y="844"/>
                    <a:pt x="1565" y="849"/>
                  </a:cubicBezTo>
                  <a:close/>
                  <a:moveTo>
                    <a:pt x="1596" y="815"/>
                  </a:moveTo>
                  <a:cubicBezTo>
                    <a:pt x="1596" y="812"/>
                    <a:pt x="1597" y="807"/>
                    <a:pt x="1594" y="807"/>
                  </a:cubicBezTo>
                  <a:cubicBezTo>
                    <a:pt x="1595" y="809"/>
                    <a:pt x="1592" y="815"/>
                    <a:pt x="1596" y="815"/>
                  </a:cubicBezTo>
                  <a:close/>
                  <a:moveTo>
                    <a:pt x="1686" y="817"/>
                  </a:moveTo>
                  <a:cubicBezTo>
                    <a:pt x="1687" y="815"/>
                    <a:pt x="1689" y="811"/>
                    <a:pt x="1685" y="811"/>
                  </a:cubicBezTo>
                  <a:cubicBezTo>
                    <a:pt x="1686" y="813"/>
                    <a:pt x="1684" y="817"/>
                    <a:pt x="1686" y="817"/>
                  </a:cubicBezTo>
                  <a:close/>
                  <a:moveTo>
                    <a:pt x="1584" y="835"/>
                  </a:moveTo>
                  <a:cubicBezTo>
                    <a:pt x="1582" y="832"/>
                    <a:pt x="1582" y="829"/>
                    <a:pt x="1577" y="830"/>
                  </a:cubicBezTo>
                  <a:cubicBezTo>
                    <a:pt x="1577" y="826"/>
                    <a:pt x="1575" y="823"/>
                    <a:pt x="1572" y="821"/>
                  </a:cubicBezTo>
                  <a:cubicBezTo>
                    <a:pt x="1571" y="837"/>
                    <a:pt x="1586" y="836"/>
                    <a:pt x="1589" y="848"/>
                  </a:cubicBezTo>
                  <a:cubicBezTo>
                    <a:pt x="1593" y="849"/>
                    <a:pt x="1592" y="849"/>
                    <a:pt x="1596" y="849"/>
                  </a:cubicBezTo>
                  <a:cubicBezTo>
                    <a:pt x="1593" y="844"/>
                    <a:pt x="1591" y="838"/>
                    <a:pt x="1588" y="833"/>
                  </a:cubicBezTo>
                  <a:cubicBezTo>
                    <a:pt x="1585" y="832"/>
                    <a:pt x="1586" y="834"/>
                    <a:pt x="1584" y="835"/>
                  </a:cubicBezTo>
                  <a:close/>
                  <a:moveTo>
                    <a:pt x="1190" y="823"/>
                  </a:moveTo>
                  <a:cubicBezTo>
                    <a:pt x="1178" y="826"/>
                    <a:pt x="1171" y="835"/>
                    <a:pt x="1162" y="841"/>
                  </a:cubicBezTo>
                  <a:cubicBezTo>
                    <a:pt x="1176" y="843"/>
                    <a:pt x="1186" y="834"/>
                    <a:pt x="1190" y="823"/>
                  </a:cubicBezTo>
                  <a:close/>
                  <a:moveTo>
                    <a:pt x="1513" y="836"/>
                  </a:moveTo>
                  <a:cubicBezTo>
                    <a:pt x="1515" y="833"/>
                    <a:pt x="1512" y="828"/>
                    <a:pt x="1510" y="827"/>
                  </a:cubicBezTo>
                  <a:cubicBezTo>
                    <a:pt x="1508" y="829"/>
                    <a:pt x="1509" y="835"/>
                    <a:pt x="1513" y="836"/>
                  </a:cubicBezTo>
                  <a:close/>
                  <a:moveTo>
                    <a:pt x="1669" y="831"/>
                  </a:moveTo>
                  <a:cubicBezTo>
                    <a:pt x="1667" y="834"/>
                    <a:pt x="1665" y="841"/>
                    <a:pt x="1671" y="841"/>
                  </a:cubicBezTo>
                  <a:cubicBezTo>
                    <a:pt x="1672" y="839"/>
                    <a:pt x="1674" y="830"/>
                    <a:pt x="1669" y="831"/>
                  </a:cubicBezTo>
                  <a:close/>
                  <a:moveTo>
                    <a:pt x="1704" y="836"/>
                  </a:moveTo>
                  <a:cubicBezTo>
                    <a:pt x="1705" y="840"/>
                    <a:pt x="1701" y="844"/>
                    <a:pt x="1704" y="847"/>
                  </a:cubicBezTo>
                  <a:cubicBezTo>
                    <a:pt x="1703" y="843"/>
                    <a:pt x="1708" y="837"/>
                    <a:pt x="1704" y="836"/>
                  </a:cubicBezTo>
                  <a:close/>
                  <a:moveTo>
                    <a:pt x="1607" y="846"/>
                  </a:moveTo>
                  <a:cubicBezTo>
                    <a:pt x="1604" y="845"/>
                    <a:pt x="1603" y="843"/>
                    <a:pt x="1600" y="842"/>
                  </a:cubicBezTo>
                  <a:cubicBezTo>
                    <a:pt x="1599" y="845"/>
                    <a:pt x="1598" y="851"/>
                    <a:pt x="1600" y="853"/>
                  </a:cubicBezTo>
                  <a:cubicBezTo>
                    <a:pt x="1604" y="853"/>
                    <a:pt x="1606" y="850"/>
                    <a:pt x="1607" y="846"/>
                  </a:cubicBezTo>
                  <a:close/>
                  <a:moveTo>
                    <a:pt x="1631" y="848"/>
                  </a:moveTo>
                  <a:cubicBezTo>
                    <a:pt x="1632" y="853"/>
                    <a:pt x="1632" y="858"/>
                    <a:pt x="1636" y="861"/>
                  </a:cubicBezTo>
                  <a:cubicBezTo>
                    <a:pt x="1638" y="856"/>
                    <a:pt x="1635" y="849"/>
                    <a:pt x="1631" y="848"/>
                  </a:cubicBezTo>
                  <a:close/>
                  <a:moveTo>
                    <a:pt x="1590" y="854"/>
                  </a:moveTo>
                  <a:cubicBezTo>
                    <a:pt x="1588" y="856"/>
                    <a:pt x="1585" y="858"/>
                    <a:pt x="1585" y="862"/>
                  </a:cubicBezTo>
                  <a:cubicBezTo>
                    <a:pt x="1586" y="863"/>
                    <a:pt x="1587" y="865"/>
                    <a:pt x="1589" y="865"/>
                  </a:cubicBezTo>
                  <a:cubicBezTo>
                    <a:pt x="1591" y="860"/>
                    <a:pt x="1592" y="864"/>
                    <a:pt x="1595" y="865"/>
                  </a:cubicBezTo>
                  <a:cubicBezTo>
                    <a:pt x="1597" y="865"/>
                    <a:pt x="1598" y="863"/>
                    <a:pt x="1598" y="861"/>
                  </a:cubicBezTo>
                  <a:cubicBezTo>
                    <a:pt x="1596" y="858"/>
                    <a:pt x="1593" y="856"/>
                    <a:pt x="1590" y="854"/>
                  </a:cubicBezTo>
                  <a:close/>
                  <a:moveTo>
                    <a:pt x="1604" y="854"/>
                  </a:moveTo>
                  <a:cubicBezTo>
                    <a:pt x="1600" y="860"/>
                    <a:pt x="1606" y="864"/>
                    <a:pt x="1609" y="867"/>
                  </a:cubicBezTo>
                  <a:cubicBezTo>
                    <a:pt x="1610" y="863"/>
                    <a:pt x="1612" y="867"/>
                    <a:pt x="1614" y="867"/>
                  </a:cubicBezTo>
                  <a:cubicBezTo>
                    <a:pt x="1614" y="863"/>
                    <a:pt x="1613" y="859"/>
                    <a:pt x="1612" y="856"/>
                  </a:cubicBezTo>
                  <a:cubicBezTo>
                    <a:pt x="1608" y="857"/>
                    <a:pt x="1608" y="855"/>
                    <a:pt x="1604" y="854"/>
                  </a:cubicBezTo>
                  <a:close/>
                  <a:moveTo>
                    <a:pt x="1616" y="858"/>
                  </a:moveTo>
                  <a:cubicBezTo>
                    <a:pt x="1615" y="860"/>
                    <a:pt x="1616" y="863"/>
                    <a:pt x="1619" y="863"/>
                  </a:cubicBezTo>
                  <a:cubicBezTo>
                    <a:pt x="1621" y="862"/>
                    <a:pt x="1620" y="857"/>
                    <a:pt x="1616" y="858"/>
                  </a:cubicBezTo>
                  <a:close/>
                  <a:moveTo>
                    <a:pt x="1693" y="877"/>
                  </a:moveTo>
                  <a:cubicBezTo>
                    <a:pt x="1694" y="880"/>
                    <a:pt x="1692" y="879"/>
                    <a:pt x="1692" y="882"/>
                  </a:cubicBezTo>
                  <a:cubicBezTo>
                    <a:pt x="1695" y="883"/>
                    <a:pt x="1697" y="876"/>
                    <a:pt x="1693" y="877"/>
                  </a:cubicBezTo>
                  <a:close/>
                  <a:moveTo>
                    <a:pt x="1121" y="1017"/>
                  </a:moveTo>
                  <a:cubicBezTo>
                    <a:pt x="1117" y="1003"/>
                    <a:pt x="1127" y="992"/>
                    <a:pt x="1132" y="979"/>
                  </a:cubicBezTo>
                  <a:cubicBezTo>
                    <a:pt x="1130" y="978"/>
                    <a:pt x="1130" y="977"/>
                    <a:pt x="1129" y="977"/>
                  </a:cubicBezTo>
                  <a:cubicBezTo>
                    <a:pt x="1125" y="984"/>
                    <a:pt x="1108" y="984"/>
                    <a:pt x="1116" y="998"/>
                  </a:cubicBezTo>
                  <a:cubicBezTo>
                    <a:pt x="1114" y="999"/>
                    <a:pt x="1113" y="1002"/>
                    <a:pt x="1111" y="1003"/>
                  </a:cubicBezTo>
                  <a:cubicBezTo>
                    <a:pt x="1111" y="999"/>
                    <a:pt x="1113" y="994"/>
                    <a:pt x="1108" y="995"/>
                  </a:cubicBezTo>
                  <a:cubicBezTo>
                    <a:pt x="1104" y="998"/>
                    <a:pt x="1111" y="1010"/>
                    <a:pt x="1105" y="1012"/>
                  </a:cubicBezTo>
                  <a:cubicBezTo>
                    <a:pt x="1099" y="1012"/>
                    <a:pt x="1095" y="1006"/>
                    <a:pt x="1089" y="1007"/>
                  </a:cubicBezTo>
                  <a:cubicBezTo>
                    <a:pt x="1089" y="1009"/>
                    <a:pt x="1089" y="1010"/>
                    <a:pt x="1088" y="1010"/>
                  </a:cubicBezTo>
                  <a:cubicBezTo>
                    <a:pt x="1089" y="1015"/>
                    <a:pt x="1096" y="1014"/>
                    <a:pt x="1094" y="1021"/>
                  </a:cubicBezTo>
                  <a:cubicBezTo>
                    <a:pt x="1101" y="1020"/>
                    <a:pt x="1097" y="1026"/>
                    <a:pt x="1099" y="1029"/>
                  </a:cubicBezTo>
                  <a:cubicBezTo>
                    <a:pt x="1103" y="1028"/>
                    <a:pt x="1107" y="1028"/>
                    <a:pt x="1108" y="1031"/>
                  </a:cubicBezTo>
                  <a:cubicBezTo>
                    <a:pt x="1109" y="1034"/>
                    <a:pt x="1107" y="1034"/>
                    <a:pt x="1108" y="1036"/>
                  </a:cubicBezTo>
                  <a:cubicBezTo>
                    <a:pt x="1109" y="1041"/>
                    <a:pt x="1115" y="1043"/>
                    <a:pt x="1119" y="1049"/>
                  </a:cubicBezTo>
                  <a:cubicBezTo>
                    <a:pt x="1122" y="1054"/>
                    <a:pt x="1123" y="1064"/>
                    <a:pt x="1132" y="1061"/>
                  </a:cubicBezTo>
                  <a:cubicBezTo>
                    <a:pt x="1134" y="1053"/>
                    <a:pt x="1126" y="1055"/>
                    <a:pt x="1126" y="1050"/>
                  </a:cubicBezTo>
                  <a:cubicBezTo>
                    <a:pt x="1126" y="1047"/>
                    <a:pt x="1126" y="1044"/>
                    <a:pt x="1129" y="1043"/>
                  </a:cubicBezTo>
                  <a:cubicBezTo>
                    <a:pt x="1135" y="1043"/>
                    <a:pt x="1135" y="1043"/>
                    <a:pt x="1135" y="1043"/>
                  </a:cubicBezTo>
                  <a:cubicBezTo>
                    <a:pt x="1137" y="1041"/>
                    <a:pt x="1138" y="1038"/>
                    <a:pt x="1138" y="1035"/>
                  </a:cubicBezTo>
                  <a:cubicBezTo>
                    <a:pt x="1132" y="1030"/>
                    <a:pt x="1127" y="1023"/>
                    <a:pt x="1121" y="1017"/>
                  </a:cubicBezTo>
                  <a:close/>
                  <a:moveTo>
                    <a:pt x="1194" y="1114"/>
                  </a:moveTo>
                  <a:cubicBezTo>
                    <a:pt x="1189" y="1106"/>
                    <a:pt x="1180" y="1101"/>
                    <a:pt x="1175" y="1094"/>
                  </a:cubicBezTo>
                  <a:cubicBezTo>
                    <a:pt x="1174" y="1092"/>
                    <a:pt x="1174" y="1090"/>
                    <a:pt x="1172" y="1087"/>
                  </a:cubicBezTo>
                  <a:cubicBezTo>
                    <a:pt x="1169" y="1083"/>
                    <a:pt x="1164" y="1082"/>
                    <a:pt x="1163" y="1079"/>
                  </a:cubicBezTo>
                  <a:cubicBezTo>
                    <a:pt x="1160" y="1069"/>
                    <a:pt x="1155" y="1062"/>
                    <a:pt x="1149" y="1055"/>
                  </a:cubicBezTo>
                  <a:cubicBezTo>
                    <a:pt x="1147" y="1057"/>
                    <a:pt x="1145" y="1058"/>
                    <a:pt x="1143" y="1060"/>
                  </a:cubicBezTo>
                  <a:cubicBezTo>
                    <a:pt x="1142" y="1059"/>
                    <a:pt x="1143" y="1057"/>
                    <a:pt x="1140" y="1057"/>
                  </a:cubicBezTo>
                  <a:cubicBezTo>
                    <a:pt x="1133" y="1073"/>
                    <a:pt x="1158" y="1081"/>
                    <a:pt x="1152" y="1096"/>
                  </a:cubicBezTo>
                  <a:cubicBezTo>
                    <a:pt x="1155" y="1097"/>
                    <a:pt x="1156" y="1097"/>
                    <a:pt x="1159" y="1097"/>
                  </a:cubicBezTo>
                  <a:cubicBezTo>
                    <a:pt x="1160" y="1103"/>
                    <a:pt x="1166" y="1106"/>
                    <a:pt x="1167" y="1111"/>
                  </a:cubicBezTo>
                  <a:cubicBezTo>
                    <a:pt x="1167" y="1112"/>
                    <a:pt x="1165" y="1113"/>
                    <a:pt x="1166" y="1114"/>
                  </a:cubicBezTo>
                  <a:cubicBezTo>
                    <a:pt x="1168" y="1117"/>
                    <a:pt x="1173" y="1119"/>
                    <a:pt x="1170" y="1125"/>
                  </a:cubicBezTo>
                  <a:cubicBezTo>
                    <a:pt x="1173" y="1127"/>
                    <a:pt x="1176" y="1130"/>
                    <a:pt x="1177" y="1135"/>
                  </a:cubicBezTo>
                  <a:cubicBezTo>
                    <a:pt x="1185" y="1138"/>
                    <a:pt x="1193" y="1135"/>
                    <a:pt x="1201" y="1139"/>
                  </a:cubicBezTo>
                  <a:cubicBezTo>
                    <a:pt x="1202" y="1136"/>
                    <a:pt x="1204" y="1135"/>
                    <a:pt x="1205" y="1133"/>
                  </a:cubicBezTo>
                  <a:cubicBezTo>
                    <a:pt x="1198" y="1129"/>
                    <a:pt x="1198" y="1121"/>
                    <a:pt x="1194" y="1114"/>
                  </a:cubicBezTo>
                  <a:close/>
                  <a:moveTo>
                    <a:pt x="1073" y="1080"/>
                  </a:moveTo>
                  <a:cubicBezTo>
                    <a:pt x="1077" y="1081"/>
                    <a:pt x="1078" y="1078"/>
                    <a:pt x="1079" y="1074"/>
                  </a:cubicBezTo>
                  <a:cubicBezTo>
                    <a:pt x="1077" y="1073"/>
                    <a:pt x="1076" y="1072"/>
                    <a:pt x="1074" y="1072"/>
                  </a:cubicBezTo>
                  <a:cubicBezTo>
                    <a:pt x="1073" y="1074"/>
                    <a:pt x="1071" y="1078"/>
                    <a:pt x="1073" y="1080"/>
                  </a:cubicBezTo>
                  <a:close/>
                  <a:moveTo>
                    <a:pt x="1399" y="1111"/>
                  </a:moveTo>
                  <a:cubicBezTo>
                    <a:pt x="1401" y="1111"/>
                    <a:pt x="1401" y="1110"/>
                    <a:pt x="1402" y="1110"/>
                  </a:cubicBezTo>
                  <a:cubicBezTo>
                    <a:pt x="1402" y="1109"/>
                    <a:pt x="1402" y="1107"/>
                    <a:pt x="1402" y="1105"/>
                  </a:cubicBezTo>
                  <a:cubicBezTo>
                    <a:pt x="1401" y="1103"/>
                    <a:pt x="1396" y="1104"/>
                    <a:pt x="1394" y="1103"/>
                  </a:cubicBezTo>
                  <a:cubicBezTo>
                    <a:pt x="1395" y="1106"/>
                    <a:pt x="1396" y="1110"/>
                    <a:pt x="1399" y="1111"/>
                  </a:cubicBezTo>
                  <a:close/>
                  <a:moveTo>
                    <a:pt x="1321" y="1124"/>
                  </a:moveTo>
                  <a:cubicBezTo>
                    <a:pt x="1324" y="1124"/>
                    <a:pt x="1324" y="1121"/>
                    <a:pt x="1324" y="1118"/>
                  </a:cubicBezTo>
                  <a:cubicBezTo>
                    <a:pt x="1321" y="1118"/>
                    <a:pt x="1319" y="1120"/>
                    <a:pt x="1319" y="1123"/>
                  </a:cubicBezTo>
                  <a:cubicBezTo>
                    <a:pt x="1319" y="1123"/>
                    <a:pt x="1321" y="1123"/>
                    <a:pt x="1321" y="1124"/>
                  </a:cubicBezTo>
                  <a:close/>
                  <a:moveTo>
                    <a:pt x="1318" y="1124"/>
                  </a:moveTo>
                  <a:cubicBezTo>
                    <a:pt x="1315" y="1123"/>
                    <a:pt x="1315" y="1125"/>
                    <a:pt x="1315" y="1127"/>
                  </a:cubicBezTo>
                  <a:cubicBezTo>
                    <a:pt x="1317" y="1128"/>
                    <a:pt x="1318" y="1126"/>
                    <a:pt x="1318" y="1124"/>
                  </a:cubicBezTo>
                  <a:close/>
                  <a:moveTo>
                    <a:pt x="1345" y="1125"/>
                  </a:moveTo>
                  <a:cubicBezTo>
                    <a:pt x="1345" y="1132"/>
                    <a:pt x="1345" y="1132"/>
                    <a:pt x="1345" y="1132"/>
                  </a:cubicBezTo>
                  <a:cubicBezTo>
                    <a:pt x="1349" y="1133"/>
                    <a:pt x="1349" y="1123"/>
                    <a:pt x="1345" y="1125"/>
                  </a:cubicBezTo>
                  <a:close/>
                  <a:moveTo>
                    <a:pt x="1341" y="1137"/>
                  </a:moveTo>
                  <a:cubicBezTo>
                    <a:pt x="1332" y="1139"/>
                    <a:pt x="1321" y="1137"/>
                    <a:pt x="1318" y="1129"/>
                  </a:cubicBezTo>
                  <a:cubicBezTo>
                    <a:pt x="1312" y="1142"/>
                    <a:pt x="1315" y="1151"/>
                    <a:pt x="1311" y="1163"/>
                  </a:cubicBezTo>
                  <a:cubicBezTo>
                    <a:pt x="1317" y="1161"/>
                    <a:pt x="1316" y="1168"/>
                    <a:pt x="1323" y="1170"/>
                  </a:cubicBezTo>
                  <a:cubicBezTo>
                    <a:pt x="1325" y="1164"/>
                    <a:pt x="1332" y="1162"/>
                    <a:pt x="1334" y="1155"/>
                  </a:cubicBezTo>
                  <a:cubicBezTo>
                    <a:pt x="1333" y="1154"/>
                    <a:pt x="1331" y="1155"/>
                    <a:pt x="1331" y="1152"/>
                  </a:cubicBezTo>
                  <a:cubicBezTo>
                    <a:pt x="1335" y="1148"/>
                    <a:pt x="1338" y="1143"/>
                    <a:pt x="1341" y="1137"/>
                  </a:cubicBezTo>
                  <a:close/>
                  <a:moveTo>
                    <a:pt x="1196" y="1143"/>
                  </a:moveTo>
                  <a:cubicBezTo>
                    <a:pt x="1192" y="1143"/>
                    <a:pt x="1192" y="1143"/>
                    <a:pt x="1192" y="1143"/>
                  </a:cubicBezTo>
                  <a:cubicBezTo>
                    <a:pt x="1191" y="1146"/>
                    <a:pt x="1191" y="1151"/>
                    <a:pt x="1195" y="1151"/>
                  </a:cubicBezTo>
                  <a:cubicBezTo>
                    <a:pt x="1194" y="1148"/>
                    <a:pt x="1197" y="1147"/>
                    <a:pt x="1196" y="1143"/>
                  </a:cubicBezTo>
                  <a:close/>
                  <a:moveTo>
                    <a:pt x="284" y="1289"/>
                  </a:moveTo>
                  <a:cubicBezTo>
                    <a:pt x="281" y="1281"/>
                    <a:pt x="276" y="1275"/>
                    <a:pt x="270" y="1271"/>
                  </a:cubicBezTo>
                  <a:cubicBezTo>
                    <a:pt x="272" y="1279"/>
                    <a:pt x="278" y="1284"/>
                    <a:pt x="284" y="1289"/>
                  </a:cubicBezTo>
                  <a:close/>
                  <a:moveTo>
                    <a:pt x="286" y="1293"/>
                  </a:moveTo>
                  <a:cubicBezTo>
                    <a:pt x="286" y="1295"/>
                    <a:pt x="287" y="1296"/>
                    <a:pt x="290" y="1296"/>
                  </a:cubicBezTo>
                  <a:cubicBezTo>
                    <a:pt x="290" y="1293"/>
                    <a:pt x="288" y="1293"/>
                    <a:pt x="286" y="1293"/>
                  </a:cubicBezTo>
                  <a:close/>
                  <a:moveTo>
                    <a:pt x="350" y="1358"/>
                  </a:moveTo>
                  <a:cubicBezTo>
                    <a:pt x="349" y="1355"/>
                    <a:pt x="347" y="1352"/>
                    <a:pt x="343" y="1351"/>
                  </a:cubicBezTo>
                  <a:cubicBezTo>
                    <a:pt x="344" y="1355"/>
                    <a:pt x="348" y="1356"/>
                    <a:pt x="350" y="1358"/>
                  </a:cubicBezTo>
                  <a:close/>
                  <a:moveTo>
                    <a:pt x="359" y="1369"/>
                  </a:moveTo>
                  <a:cubicBezTo>
                    <a:pt x="360" y="1371"/>
                    <a:pt x="361" y="1373"/>
                    <a:pt x="364" y="1374"/>
                  </a:cubicBezTo>
                  <a:cubicBezTo>
                    <a:pt x="363" y="1372"/>
                    <a:pt x="361" y="1367"/>
                    <a:pt x="359" y="1369"/>
                  </a:cubicBezTo>
                  <a:close/>
                  <a:moveTo>
                    <a:pt x="369" y="1383"/>
                  </a:moveTo>
                  <a:cubicBezTo>
                    <a:pt x="373" y="1382"/>
                    <a:pt x="369" y="1389"/>
                    <a:pt x="373" y="1388"/>
                  </a:cubicBezTo>
                  <a:cubicBezTo>
                    <a:pt x="374" y="1384"/>
                    <a:pt x="371" y="1380"/>
                    <a:pt x="369" y="1383"/>
                  </a:cubicBezTo>
                  <a:close/>
                  <a:moveTo>
                    <a:pt x="364" y="1432"/>
                  </a:moveTo>
                  <a:cubicBezTo>
                    <a:pt x="361" y="1431"/>
                    <a:pt x="359" y="1429"/>
                    <a:pt x="356" y="1428"/>
                  </a:cubicBezTo>
                  <a:cubicBezTo>
                    <a:pt x="358" y="1433"/>
                    <a:pt x="356" y="1436"/>
                    <a:pt x="360" y="1439"/>
                  </a:cubicBezTo>
                  <a:cubicBezTo>
                    <a:pt x="363" y="1440"/>
                    <a:pt x="365" y="1440"/>
                    <a:pt x="366" y="1438"/>
                  </a:cubicBezTo>
                  <a:cubicBezTo>
                    <a:pt x="363" y="1436"/>
                    <a:pt x="362" y="1435"/>
                    <a:pt x="364" y="1432"/>
                  </a:cubicBezTo>
                  <a:close/>
                  <a:moveTo>
                    <a:pt x="732" y="67"/>
                  </a:moveTo>
                  <a:cubicBezTo>
                    <a:pt x="718" y="64"/>
                    <a:pt x="703" y="59"/>
                    <a:pt x="689" y="58"/>
                  </a:cubicBezTo>
                  <a:cubicBezTo>
                    <a:pt x="682" y="54"/>
                    <a:pt x="675" y="54"/>
                    <a:pt x="668" y="48"/>
                  </a:cubicBezTo>
                  <a:cubicBezTo>
                    <a:pt x="680" y="51"/>
                    <a:pt x="684" y="46"/>
                    <a:pt x="696" y="47"/>
                  </a:cubicBezTo>
                  <a:cubicBezTo>
                    <a:pt x="697" y="42"/>
                    <a:pt x="691" y="44"/>
                    <a:pt x="691" y="41"/>
                  </a:cubicBezTo>
                  <a:cubicBezTo>
                    <a:pt x="694" y="41"/>
                    <a:pt x="697" y="42"/>
                    <a:pt x="701" y="42"/>
                  </a:cubicBezTo>
                  <a:cubicBezTo>
                    <a:pt x="702" y="40"/>
                    <a:pt x="703" y="39"/>
                    <a:pt x="704" y="37"/>
                  </a:cubicBezTo>
                  <a:cubicBezTo>
                    <a:pt x="702" y="34"/>
                    <a:pt x="698" y="39"/>
                    <a:pt x="697" y="36"/>
                  </a:cubicBezTo>
                  <a:cubicBezTo>
                    <a:pt x="700" y="35"/>
                    <a:pt x="702" y="35"/>
                    <a:pt x="703" y="32"/>
                  </a:cubicBezTo>
                  <a:cubicBezTo>
                    <a:pt x="693" y="28"/>
                    <a:pt x="680" y="24"/>
                    <a:pt x="665" y="25"/>
                  </a:cubicBezTo>
                  <a:cubicBezTo>
                    <a:pt x="664" y="22"/>
                    <a:pt x="665" y="22"/>
                    <a:pt x="661" y="21"/>
                  </a:cubicBezTo>
                  <a:cubicBezTo>
                    <a:pt x="670" y="20"/>
                    <a:pt x="687" y="24"/>
                    <a:pt x="692" y="14"/>
                  </a:cubicBezTo>
                  <a:cubicBezTo>
                    <a:pt x="678" y="11"/>
                    <a:pt x="670" y="15"/>
                    <a:pt x="657" y="14"/>
                  </a:cubicBezTo>
                  <a:cubicBezTo>
                    <a:pt x="662" y="10"/>
                    <a:pt x="670" y="9"/>
                    <a:pt x="675" y="5"/>
                  </a:cubicBezTo>
                  <a:cubicBezTo>
                    <a:pt x="669" y="3"/>
                    <a:pt x="658" y="6"/>
                    <a:pt x="655" y="0"/>
                  </a:cubicBezTo>
                  <a:cubicBezTo>
                    <a:pt x="626" y="0"/>
                    <a:pt x="595" y="8"/>
                    <a:pt x="569" y="17"/>
                  </a:cubicBezTo>
                  <a:cubicBezTo>
                    <a:pt x="555" y="11"/>
                    <a:pt x="540" y="23"/>
                    <a:pt x="526" y="24"/>
                  </a:cubicBezTo>
                  <a:cubicBezTo>
                    <a:pt x="527" y="24"/>
                    <a:pt x="527" y="23"/>
                    <a:pt x="525" y="23"/>
                  </a:cubicBezTo>
                  <a:cubicBezTo>
                    <a:pt x="524" y="25"/>
                    <a:pt x="522" y="24"/>
                    <a:pt x="524" y="26"/>
                  </a:cubicBezTo>
                  <a:cubicBezTo>
                    <a:pt x="515" y="28"/>
                    <a:pt x="507" y="32"/>
                    <a:pt x="499" y="35"/>
                  </a:cubicBezTo>
                  <a:cubicBezTo>
                    <a:pt x="460" y="51"/>
                    <a:pt x="419" y="76"/>
                    <a:pt x="386" y="98"/>
                  </a:cubicBezTo>
                  <a:cubicBezTo>
                    <a:pt x="324" y="140"/>
                    <a:pt x="261" y="193"/>
                    <a:pt x="212" y="249"/>
                  </a:cubicBezTo>
                  <a:cubicBezTo>
                    <a:pt x="191" y="272"/>
                    <a:pt x="179" y="300"/>
                    <a:pt x="165" y="324"/>
                  </a:cubicBezTo>
                  <a:cubicBezTo>
                    <a:pt x="168" y="328"/>
                    <a:pt x="160" y="331"/>
                    <a:pt x="163" y="334"/>
                  </a:cubicBezTo>
                  <a:cubicBezTo>
                    <a:pt x="165" y="330"/>
                    <a:pt x="166" y="337"/>
                    <a:pt x="164" y="337"/>
                  </a:cubicBezTo>
                  <a:cubicBezTo>
                    <a:pt x="166" y="338"/>
                    <a:pt x="167" y="335"/>
                    <a:pt x="168" y="337"/>
                  </a:cubicBezTo>
                  <a:cubicBezTo>
                    <a:pt x="166" y="341"/>
                    <a:pt x="165" y="346"/>
                    <a:pt x="170" y="347"/>
                  </a:cubicBezTo>
                  <a:cubicBezTo>
                    <a:pt x="168" y="379"/>
                    <a:pt x="140" y="395"/>
                    <a:pt x="144" y="426"/>
                  </a:cubicBezTo>
                  <a:cubicBezTo>
                    <a:pt x="152" y="412"/>
                    <a:pt x="160" y="398"/>
                    <a:pt x="167" y="384"/>
                  </a:cubicBezTo>
                  <a:cubicBezTo>
                    <a:pt x="167" y="372"/>
                    <a:pt x="176" y="369"/>
                    <a:pt x="181" y="360"/>
                  </a:cubicBezTo>
                  <a:cubicBezTo>
                    <a:pt x="183" y="361"/>
                    <a:pt x="182" y="364"/>
                    <a:pt x="185" y="363"/>
                  </a:cubicBezTo>
                  <a:cubicBezTo>
                    <a:pt x="191" y="353"/>
                    <a:pt x="203" y="345"/>
                    <a:pt x="215" y="346"/>
                  </a:cubicBezTo>
                  <a:cubicBezTo>
                    <a:pt x="213" y="351"/>
                    <a:pt x="211" y="355"/>
                    <a:pt x="208" y="359"/>
                  </a:cubicBezTo>
                  <a:cubicBezTo>
                    <a:pt x="211" y="358"/>
                    <a:pt x="213" y="355"/>
                    <a:pt x="216" y="354"/>
                  </a:cubicBezTo>
                  <a:cubicBezTo>
                    <a:pt x="216" y="354"/>
                    <a:pt x="214" y="356"/>
                    <a:pt x="215" y="356"/>
                  </a:cubicBezTo>
                  <a:cubicBezTo>
                    <a:pt x="221" y="356"/>
                    <a:pt x="223" y="349"/>
                    <a:pt x="231" y="343"/>
                  </a:cubicBezTo>
                  <a:cubicBezTo>
                    <a:pt x="233" y="343"/>
                    <a:pt x="232" y="346"/>
                    <a:pt x="234" y="345"/>
                  </a:cubicBezTo>
                  <a:cubicBezTo>
                    <a:pt x="237" y="341"/>
                    <a:pt x="241" y="339"/>
                    <a:pt x="245" y="337"/>
                  </a:cubicBezTo>
                  <a:cubicBezTo>
                    <a:pt x="245" y="340"/>
                    <a:pt x="245" y="340"/>
                    <a:pt x="245" y="340"/>
                  </a:cubicBezTo>
                  <a:cubicBezTo>
                    <a:pt x="250" y="342"/>
                    <a:pt x="251" y="335"/>
                    <a:pt x="253" y="337"/>
                  </a:cubicBezTo>
                  <a:cubicBezTo>
                    <a:pt x="252" y="340"/>
                    <a:pt x="251" y="342"/>
                    <a:pt x="252" y="345"/>
                  </a:cubicBezTo>
                  <a:cubicBezTo>
                    <a:pt x="256" y="348"/>
                    <a:pt x="261" y="345"/>
                    <a:pt x="263" y="345"/>
                  </a:cubicBezTo>
                  <a:cubicBezTo>
                    <a:pt x="265" y="350"/>
                    <a:pt x="267" y="353"/>
                    <a:pt x="269" y="356"/>
                  </a:cubicBezTo>
                  <a:cubicBezTo>
                    <a:pt x="267" y="362"/>
                    <a:pt x="262" y="369"/>
                    <a:pt x="263" y="376"/>
                  </a:cubicBezTo>
                  <a:cubicBezTo>
                    <a:pt x="264" y="376"/>
                    <a:pt x="266" y="375"/>
                    <a:pt x="267" y="377"/>
                  </a:cubicBezTo>
                  <a:cubicBezTo>
                    <a:pt x="267" y="409"/>
                    <a:pt x="253" y="443"/>
                    <a:pt x="230" y="460"/>
                  </a:cubicBezTo>
                  <a:cubicBezTo>
                    <a:pt x="223" y="457"/>
                    <a:pt x="211" y="460"/>
                    <a:pt x="206" y="465"/>
                  </a:cubicBezTo>
                  <a:cubicBezTo>
                    <a:pt x="208" y="459"/>
                    <a:pt x="203" y="460"/>
                    <a:pt x="201" y="457"/>
                  </a:cubicBezTo>
                  <a:cubicBezTo>
                    <a:pt x="199" y="450"/>
                    <a:pt x="204" y="445"/>
                    <a:pt x="201" y="438"/>
                  </a:cubicBezTo>
                  <a:cubicBezTo>
                    <a:pt x="190" y="438"/>
                    <a:pt x="182" y="442"/>
                    <a:pt x="174" y="446"/>
                  </a:cubicBezTo>
                  <a:cubicBezTo>
                    <a:pt x="173" y="457"/>
                    <a:pt x="179" y="464"/>
                    <a:pt x="176" y="479"/>
                  </a:cubicBezTo>
                  <a:cubicBezTo>
                    <a:pt x="179" y="479"/>
                    <a:pt x="178" y="476"/>
                    <a:pt x="181" y="477"/>
                  </a:cubicBezTo>
                  <a:cubicBezTo>
                    <a:pt x="176" y="481"/>
                    <a:pt x="181" y="491"/>
                    <a:pt x="178" y="499"/>
                  </a:cubicBezTo>
                  <a:cubicBezTo>
                    <a:pt x="179" y="500"/>
                    <a:pt x="183" y="499"/>
                    <a:pt x="182" y="503"/>
                  </a:cubicBezTo>
                  <a:cubicBezTo>
                    <a:pt x="175" y="505"/>
                    <a:pt x="172" y="508"/>
                    <a:pt x="165" y="512"/>
                  </a:cubicBezTo>
                  <a:cubicBezTo>
                    <a:pt x="153" y="509"/>
                    <a:pt x="145" y="524"/>
                    <a:pt x="138" y="532"/>
                  </a:cubicBezTo>
                  <a:cubicBezTo>
                    <a:pt x="139" y="542"/>
                    <a:pt x="138" y="555"/>
                    <a:pt x="141" y="565"/>
                  </a:cubicBezTo>
                  <a:cubicBezTo>
                    <a:pt x="140" y="581"/>
                    <a:pt x="132" y="593"/>
                    <a:pt x="128" y="608"/>
                  </a:cubicBezTo>
                  <a:cubicBezTo>
                    <a:pt x="123" y="608"/>
                    <a:pt x="123" y="614"/>
                    <a:pt x="119" y="615"/>
                  </a:cubicBezTo>
                  <a:cubicBezTo>
                    <a:pt x="116" y="611"/>
                    <a:pt x="111" y="615"/>
                    <a:pt x="109" y="611"/>
                  </a:cubicBezTo>
                  <a:cubicBezTo>
                    <a:pt x="101" y="617"/>
                    <a:pt x="97" y="627"/>
                    <a:pt x="92" y="636"/>
                  </a:cubicBezTo>
                  <a:cubicBezTo>
                    <a:pt x="89" y="634"/>
                    <a:pt x="87" y="631"/>
                    <a:pt x="84" y="629"/>
                  </a:cubicBezTo>
                  <a:cubicBezTo>
                    <a:pt x="84" y="624"/>
                    <a:pt x="85" y="617"/>
                    <a:pt x="82" y="615"/>
                  </a:cubicBezTo>
                  <a:cubicBezTo>
                    <a:pt x="78" y="614"/>
                    <a:pt x="79" y="617"/>
                    <a:pt x="76" y="617"/>
                  </a:cubicBezTo>
                  <a:cubicBezTo>
                    <a:pt x="76" y="616"/>
                    <a:pt x="77" y="614"/>
                    <a:pt x="76" y="614"/>
                  </a:cubicBezTo>
                  <a:cubicBezTo>
                    <a:pt x="75" y="615"/>
                    <a:pt x="74" y="617"/>
                    <a:pt x="72" y="617"/>
                  </a:cubicBezTo>
                  <a:cubicBezTo>
                    <a:pt x="71" y="614"/>
                    <a:pt x="70" y="614"/>
                    <a:pt x="67" y="615"/>
                  </a:cubicBezTo>
                  <a:cubicBezTo>
                    <a:pt x="67" y="612"/>
                    <a:pt x="67" y="610"/>
                    <a:pt x="65" y="610"/>
                  </a:cubicBezTo>
                  <a:cubicBezTo>
                    <a:pt x="63" y="612"/>
                    <a:pt x="60" y="614"/>
                    <a:pt x="60" y="619"/>
                  </a:cubicBezTo>
                  <a:cubicBezTo>
                    <a:pt x="60" y="621"/>
                    <a:pt x="64" y="620"/>
                    <a:pt x="64" y="623"/>
                  </a:cubicBezTo>
                  <a:cubicBezTo>
                    <a:pt x="61" y="625"/>
                    <a:pt x="63" y="631"/>
                    <a:pt x="60" y="633"/>
                  </a:cubicBezTo>
                  <a:cubicBezTo>
                    <a:pt x="60" y="630"/>
                    <a:pt x="55" y="632"/>
                    <a:pt x="53" y="630"/>
                  </a:cubicBezTo>
                  <a:cubicBezTo>
                    <a:pt x="46" y="635"/>
                    <a:pt x="49" y="645"/>
                    <a:pt x="45" y="651"/>
                  </a:cubicBezTo>
                  <a:cubicBezTo>
                    <a:pt x="43" y="654"/>
                    <a:pt x="39" y="655"/>
                    <a:pt x="37" y="657"/>
                  </a:cubicBezTo>
                  <a:cubicBezTo>
                    <a:pt x="34" y="661"/>
                    <a:pt x="36" y="668"/>
                    <a:pt x="31" y="671"/>
                  </a:cubicBezTo>
                  <a:cubicBezTo>
                    <a:pt x="30" y="671"/>
                    <a:pt x="29" y="670"/>
                    <a:pt x="27" y="671"/>
                  </a:cubicBezTo>
                  <a:cubicBezTo>
                    <a:pt x="21" y="675"/>
                    <a:pt x="25" y="682"/>
                    <a:pt x="22" y="689"/>
                  </a:cubicBezTo>
                  <a:cubicBezTo>
                    <a:pt x="20" y="687"/>
                    <a:pt x="23" y="681"/>
                    <a:pt x="19" y="681"/>
                  </a:cubicBezTo>
                  <a:cubicBezTo>
                    <a:pt x="21" y="694"/>
                    <a:pt x="15" y="700"/>
                    <a:pt x="19" y="711"/>
                  </a:cubicBezTo>
                  <a:cubicBezTo>
                    <a:pt x="16" y="710"/>
                    <a:pt x="18" y="714"/>
                    <a:pt x="15" y="714"/>
                  </a:cubicBezTo>
                  <a:cubicBezTo>
                    <a:pt x="8" y="753"/>
                    <a:pt x="0" y="800"/>
                    <a:pt x="3" y="845"/>
                  </a:cubicBezTo>
                  <a:cubicBezTo>
                    <a:pt x="4" y="874"/>
                    <a:pt x="7" y="900"/>
                    <a:pt x="10" y="925"/>
                  </a:cubicBezTo>
                  <a:cubicBezTo>
                    <a:pt x="22" y="1004"/>
                    <a:pt x="40" y="1074"/>
                    <a:pt x="66" y="1136"/>
                  </a:cubicBezTo>
                  <a:cubicBezTo>
                    <a:pt x="81" y="1172"/>
                    <a:pt x="97" y="1206"/>
                    <a:pt x="116" y="1234"/>
                  </a:cubicBezTo>
                  <a:cubicBezTo>
                    <a:pt x="115" y="1232"/>
                    <a:pt x="115" y="1229"/>
                    <a:pt x="117" y="1227"/>
                  </a:cubicBezTo>
                  <a:cubicBezTo>
                    <a:pt x="134" y="1241"/>
                    <a:pt x="145" y="1273"/>
                    <a:pt x="172" y="1283"/>
                  </a:cubicBezTo>
                  <a:cubicBezTo>
                    <a:pt x="177" y="1290"/>
                    <a:pt x="184" y="1296"/>
                    <a:pt x="193" y="1299"/>
                  </a:cubicBezTo>
                  <a:cubicBezTo>
                    <a:pt x="195" y="1290"/>
                    <a:pt x="188" y="1276"/>
                    <a:pt x="187" y="1270"/>
                  </a:cubicBezTo>
                  <a:cubicBezTo>
                    <a:pt x="197" y="1287"/>
                    <a:pt x="206" y="1311"/>
                    <a:pt x="224" y="1317"/>
                  </a:cubicBezTo>
                  <a:cubicBezTo>
                    <a:pt x="228" y="1313"/>
                    <a:pt x="231" y="1308"/>
                    <a:pt x="231" y="1303"/>
                  </a:cubicBezTo>
                  <a:cubicBezTo>
                    <a:pt x="238" y="1307"/>
                    <a:pt x="241" y="1316"/>
                    <a:pt x="248" y="1319"/>
                  </a:cubicBezTo>
                  <a:cubicBezTo>
                    <a:pt x="249" y="1319"/>
                    <a:pt x="249" y="1318"/>
                    <a:pt x="250" y="1319"/>
                  </a:cubicBezTo>
                  <a:cubicBezTo>
                    <a:pt x="251" y="1313"/>
                    <a:pt x="247" y="1308"/>
                    <a:pt x="248" y="1306"/>
                  </a:cubicBezTo>
                  <a:cubicBezTo>
                    <a:pt x="254" y="1312"/>
                    <a:pt x="261" y="1316"/>
                    <a:pt x="263" y="1325"/>
                  </a:cubicBezTo>
                  <a:cubicBezTo>
                    <a:pt x="261" y="1325"/>
                    <a:pt x="260" y="1324"/>
                    <a:pt x="259" y="1323"/>
                  </a:cubicBezTo>
                  <a:cubicBezTo>
                    <a:pt x="259" y="1328"/>
                    <a:pt x="262" y="1331"/>
                    <a:pt x="267" y="1332"/>
                  </a:cubicBezTo>
                  <a:cubicBezTo>
                    <a:pt x="266" y="1329"/>
                    <a:pt x="270" y="1330"/>
                    <a:pt x="271" y="1330"/>
                  </a:cubicBezTo>
                  <a:cubicBezTo>
                    <a:pt x="278" y="1334"/>
                    <a:pt x="279" y="1342"/>
                    <a:pt x="288" y="1343"/>
                  </a:cubicBezTo>
                  <a:cubicBezTo>
                    <a:pt x="307" y="1338"/>
                    <a:pt x="305" y="1369"/>
                    <a:pt x="319" y="1374"/>
                  </a:cubicBezTo>
                  <a:cubicBezTo>
                    <a:pt x="329" y="1373"/>
                    <a:pt x="332" y="1378"/>
                    <a:pt x="337" y="1382"/>
                  </a:cubicBezTo>
                  <a:cubicBezTo>
                    <a:pt x="352" y="1381"/>
                    <a:pt x="352" y="1394"/>
                    <a:pt x="361" y="1399"/>
                  </a:cubicBezTo>
                  <a:cubicBezTo>
                    <a:pt x="362" y="1395"/>
                    <a:pt x="375" y="1396"/>
                    <a:pt x="372" y="1400"/>
                  </a:cubicBezTo>
                  <a:cubicBezTo>
                    <a:pt x="371" y="1399"/>
                    <a:pt x="368" y="1399"/>
                    <a:pt x="365" y="1399"/>
                  </a:cubicBezTo>
                  <a:cubicBezTo>
                    <a:pt x="365" y="1407"/>
                    <a:pt x="373" y="1411"/>
                    <a:pt x="378" y="1416"/>
                  </a:cubicBezTo>
                  <a:cubicBezTo>
                    <a:pt x="383" y="1422"/>
                    <a:pt x="384" y="1431"/>
                    <a:pt x="391" y="1435"/>
                  </a:cubicBezTo>
                  <a:cubicBezTo>
                    <a:pt x="392" y="1431"/>
                    <a:pt x="391" y="1431"/>
                    <a:pt x="392" y="1429"/>
                  </a:cubicBezTo>
                  <a:cubicBezTo>
                    <a:pt x="393" y="1432"/>
                    <a:pt x="396" y="1428"/>
                    <a:pt x="397" y="1429"/>
                  </a:cubicBezTo>
                  <a:cubicBezTo>
                    <a:pt x="396" y="1422"/>
                    <a:pt x="390" y="1420"/>
                    <a:pt x="388" y="1414"/>
                  </a:cubicBezTo>
                  <a:cubicBezTo>
                    <a:pt x="390" y="1414"/>
                    <a:pt x="390" y="1416"/>
                    <a:pt x="392" y="1416"/>
                  </a:cubicBezTo>
                  <a:cubicBezTo>
                    <a:pt x="390" y="1411"/>
                    <a:pt x="387" y="1407"/>
                    <a:pt x="383" y="1404"/>
                  </a:cubicBezTo>
                  <a:cubicBezTo>
                    <a:pt x="383" y="1399"/>
                    <a:pt x="381" y="1394"/>
                    <a:pt x="375" y="1392"/>
                  </a:cubicBezTo>
                  <a:cubicBezTo>
                    <a:pt x="373" y="1393"/>
                    <a:pt x="370" y="1398"/>
                    <a:pt x="368" y="1393"/>
                  </a:cubicBezTo>
                  <a:cubicBezTo>
                    <a:pt x="370" y="1393"/>
                    <a:pt x="372" y="1393"/>
                    <a:pt x="373" y="1391"/>
                  </a:cubicBezTo>
                  <a:cubicBezTo>
                    <a:pt x="367" y="1388"/>
                    <a:pt x="368" y="1373"/>
                    <a:pt x="359" y="1376"/>
                  </a:cubicBezTo>
                  <a:cubicBezTo>
                    <a:pt x="362" y="1377"/>
                    <a:pt x="363" y="1378"/>
                    <a:pt x="362" y="1382"/>
                  </a:cubicBezTo>
                  <a:cubicBezTo>
                    <a:pt x="358" y="1381"/>
                    <a:pt x="356" y="1378"/>
                    <a:pt x="356" y="1374"/>
                  </a:cubicBezTo>
                  <a:cubicBezTo>
                    <a:pt x="357" y="1374"/>
                    <a:pt x="358" y="1376"/>
                    <a:pt x="358" y="1373"/>
                  </a:cubicBezTo>
                  <a:cubicBezTo>
                    <a:pt x="356" y="1370"/>
                    <a:pt x="351" y="1364"/>
                    <a:pt x="350" y="1363"/>
                  </a:cubicBezTo>
                  <a:cubicBezTo>
                    <a:pt x="352" y="1364"/>
                    <a:pt x="356" y="1368"/>
                    <a:pt x="359" y="1366"/>
                  </a:cubicBezTo>
                  <a:cubicBezTo>
                    <a:pt x="354" y="1361"/>
                    <a:pt x="347" y="1360"/>
                    <a:pt x="342" y="1354"/>
                  </a:cubicBezTo>
                  <a:cubicBezTo>
                    <a:pt x="342" y="1353"/>
                    <a:pt x="343" y="1350"/>
                    <a:pt x="342" y="1349"/>
                  </a:cubicBezTo>
                  <a:cubicBezTo>
                    <a:pt x="340" y="1344"/>
                    <a:pt x="329" y="1331"/>
                    <a:pt x="325" y="1332"/>
                  </a:cubicBezTo>
                  <a:cubicBezTo>
                    <a:pt x="324" y="1338"/>
                    <a:pt x="333" y="1340"/>
                    <a:pt x="332" y="1343"/>
                  </a:cubicBezTo>
                  <a:cubicBezTo>
                    <a:pt x="326" y="1344"/>
                    <a:pt x="328" y="1336"/>
                    <a:pt x="323" y="1336"/>
                  </a:cubicBezTo>
                  <a:cubicBezTo>
                    <a:pt x="322" y="1338"/>
                    <a:pt x="326" y="1339"/>
                    <a:pt x="323" y="1340"/>
                  </a:cubicBezTo>
                  <a:cubicBezTo>
                    <a:pt x="320" y="1338"/>
                    <a:pt x="321" y="1332"/>
                    <a:pt x="320" y="1329"/>
                  </a:cubicBezTo>
                  <a:cubicBezTo>
                    <a:pt x="314" y="1329"/>
                    <a:pt x="311" y="1319"/>
                    <a:pt x="316" y="1317"/>
                  </a:cubicBezTo>
                  <a:cubicBezTo>
                    <a:pt x="314" y="1313"/>
                    <a:pt x="309" y="1312"/>
                    <a:pt x="305" y="1310"/>
                  </a:cubicBezTo>
                  <a:cubicBezTo>
                    <a:pt x="303" y="1313"/>
                    <a:pt x="308" y="1317"/>
                    <a:pt x="309" y="1320"/>
                  </a:cubicBezTo>
                  <a:cubicBezTo>
                    <a:pt x="303" y="1316"/>
                    <a:pt x="299" y="1309"/>
                    <a:pt x="292" y="1307"/>
                  </a:cubicBezTo>
                  <a:cubicBezTo>
                    <a:pt x="297" y="1308"/>
                    <a:pt x="291" y="1304"/>
                    <a:pt x="295" y="1303"/>
                  </a:cubicBezTo>
                  <a:cubicBezTo>
                    <a:pt x="297" y="1306"/>
                    <a:pt x="299" y="1313"/>
                    <a:pt x="302" y="1310"/>
                  </a:cubicBezTo>
                  <a:cubicBezTo>
                    <a:pt x="299" y="1307"/>
                    <a:pt x="297" y="1303"/>
                    <a:pt x="293" y="1300"/>
                  </a:cubicBezTo>
                  <a:cubicBezTo>
                    <a:pt x="292" y="1301"/>
                    <a:pt x="293" y="1304"/>
                    <a:pt x="291" y="1303"/>
                  </a:cubicBezTo>
                  <a:cubicBezTo>
                    <a:pt x="285" y="1295"/>
                    <a:pt x="279" y="1286"/>
                    <a:pt x="269" y="1281"/>
                  </a:cubicBezTo>
                  <a:cubicBezTo>
                    <a:pt x="271" y="1275"/>
                    <a:pt x="265" y="1278"/>
                    <a:pt x="266" y="1272"/>
                  </a:cubicBezTo>
                  <a:cubicBezTo>
                    <a:pt x="268" y="1272"/>
                    <a:pt x="269" y="1275"/>
                    <a:pt x="268" y="1271"/>
                  </a:cubicBezTo>
                  <a:cubicBezTo>
                    <a:pt x="266" y="1260"/>
                    <a:pt x="254" y="1254"/>
                    <a:pt x="248" y="1245"/>
                  </a:cubicBezTo>
                  <a:cubicBezTo>
                    <a:pt x="244" y="1238"/>
                    <a:pt x="242" y="1230"/>
                    <a:pt x="237" y="1223"/>
                  </a:cubicBezTo>
                  <a:cubicBezTo>
                    <a:pt x="231" y="1216"/>
                    <a:pt x="220" y="1208"/>
                    <a:pt x="214" y="1202"/>
                  </a:cubicBezTo>
                  <a:cubicBezTo>
                    <a:pt x="209" y="1198"/>
                    <a:pt x="204" y="1191"/>
                    <a:pt x="201" y="1187"/>
                  </a:cubicBezTo>
                  <a:cubicBezTo>
                    <a:pt x="193" y="1176"/>
                    <a:pt x="191" y="1162"/>
                    <a:pt x="182" y="1150"/>
                  </a:cubicBezTo>
                  <a:cubicBezTo>
                    <a:pt x="180" y="1147"/>
                    <a:pt x="177" y="1146"/>
                    <a:pt x="175" y="1144"/>
                  </a:cubicBezTo>
                  <a:cubicBezTo>
                    <a:pt x="171" y="1137"/>
                    <a:pt x="170" y="1129"/>
                    <a:pt x="165" y="1122"/>
                  </a:cubicBezTo>
                  <a:cubicBezTo>
                    <a:pt x="155" y="1116"/>
                    <a:pt x="153" y="1102"/>
                    <a:pt x="146" y="1094"/>
                  </a:cubicBezTo>
                  <a:cubicBezTo>
                    <a:pt x="145" y="1085"/>
                    <a:pt x="139" y="1081"/>
                    <a:pt x="136" y="1075"/>
                  </a:cubicBezTo>
                  <a:cubicBezTo>
                    <a:pt x="137" y="1068"/>
                    <a:pt x="133" y="1067"/>
                    <a:pt x="130" y="1064"/>
                  </a:cubicBezTo>
                  <a:cubicBezTo>
                    <a:pt x="122" y="1042"/>
                    <a:pt x="108" y="1020"/>
                    <a:pt x="110" y="990"/>
                  </a:cubicBezTo>
                  <a:cubicBezTo>
                    <a:pt x="111" y="968"/>
                    <a:pt x="125" y="947"/>
                    <a:pt x="123" y="923"/>
                  </a:cubicBezTo>
                  <a:cubicBezTo>
                    <a:pt x="122" y="920"/>
                    <a:pt x="120" y="917"/>
                    <a:pt x="120" y="913"/>
                  </a:cubicBezTo>
                  <a:cubicBezTo>
                    <a:pt x="119" y="905"/>
                    <a:pt x="120" y="896"/>
                    <a:pt x="120" y="887"/>
                  </a:cubicBezTo>
                  <a:cubicBezTo>
                    <a:pt x="120" y="855"/>
                    <a:pt x="122" y="823"/>
                    <a:pt x="133" y="797"/>
                  </a:cubicBezTo>
                  <a:cubicBezTo>
                    <a:pt x="133" y="795"/>
                    <a:pt x="129" y="796"/>
                    <a:pt x="129" y="792"/>
                  </a:cubicBezTo>
                  <a:cubicBezTo>
                    <a:pt x="132" y="789"/>
                    <a:pt x="131" y="781"/>
                    <a:pt x="131" y="775"/>
                  </a:cubicBezTo>
                  <a:cubicBezTo>
                    <a:pt x="127" y="771"/>
                    <a:pt x="123" y="769"/>
                    <a:pt x="119" y="767"/>
                  </a:cubicBezTo>
                  <a:cubicBezTo>
                    <a:pt x="119" y="766"/>
                    <a:pt x="118" y="765"/>
                    <a:pt x="118" y="764"/>
                  </a:cubicBezTo>
                  <a:cubicBezTo>
                    <a:pt x="120" y="763"/>
                    <a:pt x="120" y="765"/>
                    <a:pt x="122" y="765"/>
                  </a:cubicBezTo>
                  <a:cubicBezTo>
                    <a:pt x="120" y="760"/>
                    <a:pt x="125" y="758"/>
                    <a:pt x="125" y="752"/>
                  </a:cubicBezTo>
                  <a:cubicBezTo>
                    <a:pt x="126" y="748"/>
                    <a:pt x="121" y="742"/>
                    <a:pt x="124" y="737"/>
                  </a:cubicBezTo>
                  <a:cubicBezTo>
                    <a:pt x="116" y="733"/>
                    <a:pt x="117" y="722"/>
                    <a:pt x="115" y="716"/>
                  </a:cubicBezTo>
                  <a:cubicBezTo>
                    <a:pt x="111" y="715"/>
                    <a:pt x="112" y="718"/>
                    <a:pt x="109" y="719"/>
                  </a:cubicBezTo>
                  <a:cubicBezTo>
                    <a:pt x="106" y="716"/>
                    <a:pt x="108" y="715"/>
                    <a:pt x="108" y="711"/>
                  </a:cubicBezTo>
                  <a:cubicBezTo>
                    <a:pt x="104" y="711"/>
                    <a:pt x="104" y="707"/>
                    <a:pt x="103" y="704"/>
                  </a:cubicBezTo>
                  <a:cubicBezTo>
                    <a:pt x="98" y="704"/>
                    <a:pt x="98" y="704"/>
                    <a:pt x="98" y="704"/>
                  </a:cubicBezTo>
                  <a:cubicBezTo>
                    <a:pt x="93" y="698"/>
                    <a:pt x="96" y="692"/>
                    <a:pt x="96" y="686"/>
                  </a:cubicBezTo>
                  <a:cubicBezTo>
                    <a:pt x="96" y="684"/>
                    <a:pt x="94" y="683"/>
                    <a:pt x="94" y="681"/>
                  </a:cubicBezTo>
                  <a:cubicBezTo>
                    <a:pt x="91" y="660"/>
                    <a:pt x="98" y="633"/>
                    <a:pt x="108" y="621"/>
                  </a:cubicBezTo>
                  <a:cubicBezTo>
                    <a:pt x="110" y="623"/>
                    <a:pt x="114" y="624"/>
                    <a:pt x="116" y="626"/>
                  </a:cubicBezTo>
                  <a:cubicBezTo>
                    <a:pt x="115" y="630"/>
                    <a:pt x="112" y="632"/>
                    <a:pt x="112" y="637"/>
                  </a:cubicBezTo>
                  <a:cubicBezTo>
                    <a:pt x="117" y="639"/>
                    <a:pt x="119" y="633"/>
                    <a:pt x="118" y="627"/>
                  </a:cubicBezTo>
                  <a:cubicBezTo>
                    <a:pt x="119" y="626"/>
                    <a:pt x="122" y="629"/>
                    <a:pt x="124" y="626"/>
                  </a:cubicBezTo>
                  <a:cubicBezTo>
                    <a:pt x="123" y="616"/>
                    <a:pt x="135" y="614"/>
                    <a:pt x="139" y="607"/>
                  </a:cubicBezTo>
                  <a:cubicBezTo>
                    <a:pt x="142" y="600"/>
                    <a:pt x="142" y="593"/>
                    <a:pt x="148" y="587"/>
                  </a:cubicBezTo>
                  <a:cubicBezTo>
                    <a:pt x="149" y="594"/>
                    <a:pt x="155" y="582"/>
                    <a:pt x="157" y="579"/>
                  </a:cubicBezTo>
                  <a:cubicBezTo>
                    <a:pt x="153" y="565"/>
                    <a:pt x="166" y="554"/>
                    <a:pt x="171" y="543"/>
                  </a:cubicBezTo>
                  <a:cubicBezTo>
                    <a:pt x="169" y="540"/>
                    <a:pt x="168" y="538"/>
                    <a:pt x="172" y="536"/>
                  </a:cubicBezTo>
                  <a:cubicBezTo>
                    <a:pt x="180" y="539"/>
                    <a:pt x="191" y="525"/>
                    <a:pt x="196" y="521"/>
                  </a:cubicBezTo>
                  <a:cubicBezTo>
                    <a:pt x="197" y="519"/>
                    <a:pt x="200" y="519"/>
                    <a:pt x="202" y="518"/>
                  </a:cubicBezTo>
                  <a:cubicBezTo>
                    <a:pt x="213" y="509"/>
                    <a:pt x="220" y="483"/>
                    <a:pt x="233" y="480"/>
                  </a:cubicBezTo>
                  <a:cubicBezTo>
                    <a:pt x="239" y="479"/>
                    <a:pt x="243" y="485"/>
                    <a:pt x="249" y="482"/>
                  </a:cubicBezTo>
                  <a:cubicBezTo>
                    <a:pt x="251" y="477"/>
                    <a:pt x="258" y="477"/>
                    <a:pt x="262" y="475"/>
                  </a:cubicBezTo>
                  <a:cubicBezTo>
                    <a:pt x="266" y="472"/>
                    <a:pt x="268" y="466"/>
                    <a:pt x="272" y="463"/>
                  </a:cubicBezTo>
                  <a:cubicBezTo>
                    <a:pt x="277" y="459"/>
                    <a:pt x="285" y="458"/>
                    <a:pt x="290" y="455"/>
                  </a:cubicBezTo>
                  <a:cubicBezTo>
                    <a:pt x="294" y="451"/>
                    <a:pt x="296" y="444"/>
                    <a:pt x="300" y="441"/>
                  </a:cubicBezTo>
                  <a:cubicBezTo>
                    <a:pt x="304" y="438"/>
                    <a:pt x="308" y="440"/>
                    <a:pt x="312" y="437"/>
                  </a:cubicBezTo>
                  <a:cubicBezTo>
                    <a:pt x="314" y="435"/>
                    <a:pt x="314" y="431"/>
                    <a:pt x="317" y="428"/>
                  </a:cubicBezTo>
                  <a:cubicBezTo>
                    <a:pt x="325" y="419"/>
                    <a:pt x="338" y="420"/>
                    <a:pt x="338" y="407"/>
                  </a:cubicBezTo>
                  <a:cubicBezTo>
                    <a:pt x="334" y="405"/>
                    <a:pt x="335" y="399"/>
                    <a:pt x="332" y="397"/>
                  </a:cubicBezTo>
                  <a:cubicBezTo>
                    <a:pt x="339" y="382"/>
                    <a:pt x="347" y="367"/>
                    <a:pt x="361" y="359"/>
                  </a:cubicBezTo>
                  <a:cubicBezTo>
                    <a:pt x="361" y="356"/>
                    <a:pt x="359" y="356"/>
                    <a:pt x="360" y="354"/>
                  </a:cubicBezTo>
                  <a:cubicBezTo>
                    <a:pt x="365" y="351"/>
                    <a:pt x="370" y="348"/>
                    <a:pt x="374" y="344"/>
                  </a:cubicBezTo>
                  <a:cubicBezTo>
                    <a:pt x="374" y="341"/>
                    <a:pt x="370" y="342"/>
                    <a:pt x="371" y="337"/>
                  </a:cubicBezTo>
                  <a:cubicBezTo>
                    <a:pt x="388" y="325"/>
                    <a:pt x="401" y="308"/>
                    <a:pt x="408" y="286"/>
                  </a:cubicBezTo>
                  <a:cubicBezTo>
                    <a:pt x="413" y="284"/>
                    <a:pt x="417" y="281"/>
                    <a:pt x="422" y="279"/>
                  </a:cubicBezTo>
                  <a:cubicBezTo>
                    <a:pt x="424" y="297"/>
                    <a:pt x="412" y="301"/>
                    <a:pt x="406" y="311"/>
                  </a:cubicBezTo>
                  <a:cubicBezTo>
                    <a:pt x="403" y="317"/>
                    <a:pt x="402" y="325"/>
                    <a:pt x="398" y="329"/>
                  </a:cubicBezTo>
                  <a:cubicBezTo>
                    <a:pt x="396" y="331"/>
                    <a:pt x="393" y="331"/>
                    <a:pt x="391" y="334"/>
                  </a:cubicBezTo>
                  <a:cubicBezTo>
                    <a:pt x="391" y="343"/>
                    <a:pt x="386" y="348"/>
                    <a:pt x="384" y="357"/>
                  </a:cubicBezTo>
                  <a:cubicBezTo>
                    <a:pt x="376" y="358"/>
                    <a:pt x="374" y="364"/>
                    <a:pt x="373" y="372"/>
                  </a:cubicBezTo>
                  <a:cubicBezTo>
                    <a:pt x="375" y="372"/>
                    <a:pt x="375" y="374"/>
                    <a:pt x="378" y="373"/>
                  </a:cubicBezTo>
                  <a:cubicBezTo>
                    <a:pt x="383" y="372"/>
                    <a:pt x="380" y="368"/>
                    <a:pt x="382" y="365"/>
                  </a:cubicBezTo>
                  <a:cubicBezTo>
                    <a:pt x="388" y="356"/>
                    <a:pt x="405" y="350"/>
                    <a:pt x="400" y="338"/>
                  </a:cubicBezTo>
                  <a:cubicBezTo>
                    <a:pt x="403" y="335"/>
                    <a:pt x="407" y="331"/>
                    <a:pt x="410" y="327"/>
                  </a:cubicBezTo>
                  <a:cubicBezTo>
                    <a:pt x="416" y="327"/>
                    <a:pt x="423" y="320"/>
                    <a:pt x="427" y="314"/>
                  </a:cubicBezTo>
                  <a:cubicBezTo>
                    <a:pt x="423" y="314"/>
                    <a:pt x="422" y="316"/>
                    <a:pt x="419" y="316"/>
                  </a:cubicBezTo>
                  <a:cubicBezTo>
                    <a:pt x="414" y="306"/>
                    <a:pt x="425" y="301"/>
                    <a:pt x="432" y="296"/>
                  </a:cubicBezTo>
                  <a:cubicBezTo>
                    <a:pt x="440" y="280"/>
                    <a:pt x="440" y="261"/>
                    <a:pt x="455" y="252"/>
                  </a:cubicBezTo>
                  <a:cubicBezTo>
                    <a:pt x="463" y="252"/>
                    <a:pt x="465" y="246"/>
                    <a:pt x="472" y="245"/>
                  </a:cubicBezTo>
                  <a:cubicBezTo>
                    <a:pt x="470" y="233"/>
                    <a:pt x="485" y="234"/>
                    <a:pt x="481" y="223"/>
                  </a:cubicBezTo>
                  <a:cubicBezTo>
                    <a:pt x="483" y="221"/>
                    <a:pt x="486" y="221"/>
                    <a:pt x="486" y="216"/>
                  </a:cubicBezTo>
                  <a:cubicBezTo>
                    <a:pt x="487" y="213"/>
                    <a:pt x="482" y="216"/>
                    <a:pt x="483" y="213"/>
                  </a:cubicBezTo>
                  <a:cubicBezTo>
                    <a:pt x="491" y="213"/>
                    <a:pt x="494" y="204"/>
                    <a:pt x="492" y="196"/>
                  </a:cubicBezTo>
                  <a:cubicBezTo>
                    <a:pt x="493" y="194"/>
                    <a:pt x="497" y="194"/>
                    <a:pt x="497" y="191"/>
                  </a:cubicBezTo>
                  <a:cubicBezTo>
                    <a:pt x="497" y="186"/>
                    <a:pt x="492" y="186"/>
                    <a:pt x="492" y="182"/>
                  </a:cubicBezTo>
                  <a:cubicBezTo>
                    <a:pt x="495" y="167"/>
                    <a:pt x="487" y="159"/>
                    <a:pt x="484" y="146"/>
                  </a:cubicBezTo>
                  <a:cubicBezTo>
                    <a:pt x="484" y="141"/>
                    <a:pt x="491" y="134"/>
                    <a:pt x="487" y="130"/>
                  </a:cubicBezTo>
                  <a:cubicBezTo>
                    <a:pt x="498" y="125"/>
                    <a:pt x="507" y="118"/>
                    <a:pt x="512" y="111"/>
                  </a:cubicBezTo>
                  <a:cubicBezTo>
                    <a:pt x="507" y="109"/>
                    <a:pt x="503" y="115"/>
                    <a:pt x="498" y="116"/>
                  </a:cubicBezTo>
                  <a:cubicBezTo>
                    <a:pt x="498" y="114"/>
                    <a:pt x="498" y="114"/>
                    <a:pt x="499" y="113"/>
                  </a:cubicBezTo>
                  <a:cubicBezTo>
                    <a:pt x="492" y="118"/>
                    <a:pt x="487" y="126"/>
                    <a:pt x="479" y="130"/>
                  </a:cubicBezTo>
                  <a:cubicBezTo>
                    <a:pt x="478" y="133"/>
                    <a:pt x="481" y="132"/>
                    <a:pt x="482" y="134"/>
                  </a:cubicBezTo>
                  <a:cubicBezTo>
                    <a:pt x="479" y="133"/>
                    <a:pt x="478" y="135"/>
                    <a:pt x="476" y="135"/>
                  </a:cubicBezTo>
                  <a:cubicBezTo>
                    <a:pt x="477" y="137"/>
                    <a:pt x="478" y="141"/>
                    <a:pt x="474" y="141"/>
                  </a:cubicBezTo>
                  <a:cubicBezTo>
                    <a:pt x="472" y="135"/>
                    <a:pt x="473" y="130"/>
                    <a:pt x="478" y="125"/>
                  </a:cubicBezTo>
                  <a:cubicBezTo>
                    <a:pt x="480" y="123"/>
                    <a:pt x="484" y="123"/>
                    <a:pt x="487" y="121"/>
                  </a:cubicBezTo>
                  <a:cubicBezTo>
                    <a:pt x="489" y="120"/>
                    <a:pt x="489" y="118"/>
                    <a:pt x="490" y="117"/>
                  </a:cubicBezTo>
                  <a:cubicBezTo>
                    <a:pt x="496" y="112"/>
                    <a:pt x="503" y="113"/>
                    <a:pt x="508" y="108"/>
                  </a:cubicBezTo>
                  <a:cubicBezTo>
                    <a:pt x="503" y="106"/>
                    <a:pt x="506" y="101"/>
                    <a:pt x="510" y="99"/>
                  </a:cubicBezTo>
                  <a:cubicBezTo>
                    <a:pt x="509" y="100"/>
                    <a:pt x="519" y="101"/>
                    <a:pt x="516" y="97"/>
                  </a:cubicBezTo>
                  <a:cubicBezTo>
                    <a:pt x="514" y="96"/>
                    <a:pt x="512" y="100"/>
                    <a:pt x="511" y="97"/>
                  </a:cubicBezTo>
                  <a:cubicBezTo>
                    <a:pt x="511" y="95"/>
                    <a:pt x="510" y="95"/>
                    <a:pt x="511" y="94"/>
                  </a:cubicBezTo>
                  <a:cubicBezTo>
                    <a:pt x="515" y="96"/>
                    <a:pt x="520" y="97"/>
                    <a:pt x="523" y="93"/>
                  </a:cubicBezTo>
                  <a:cubicBezTo>
                    <a:pt x="521" y="91"/>
                    <a:pt x="519" y="95"/>
                    <a:pt x="519" y="93"/>
                  </a:cubicBezTo>
                  <a:cubicBezTo>
                    <a:pt x="517" y="87"/>
                    <a:pt x="525" y="87"/>
                    <a:pt x="529" y="82"/>
                  </a:cubicBezTo>
                  <a:cubicBezTo>
                    <a:pt x="531" y="78"/>
                    <a:pt x="530" y="72"/>
                    <a:pt x="534" y="71"/>
                  </a:cubicBezTo>
                  <a:cubicBezTo>
                    <a:pt x="535" y="71"/>
                    <a:pt x="538" y="78"/>
                    <a:pt x="539" y="73"/>
                  </a:cubicBezTo>
                  <a:cubicBezTo>
                    <a:pt x="539" y="69"/>
                    <a:pt x="537" y="71"/>
                    <a:pt x="537" y="66"/>
                  </a:cubicBezTo>
                  <a:cubicBezTo>
                    <a:pt x="540" y="66"/>
                    <a:pt x="539" y="64"/>
                    <a:pt x="541" y="64"/>
                  </a:cubicBezTo>
                  <a:cubicBezTo>
                    <a:pt x="541" y="67"/>
                    <a:pt x="538" y="68"/>
                    <a:pt x="540" y="70"/>
                  </a:cubicBezTo>
                  <a:cubicBezTo>
                    <a:pt x="543" y="70"/>
                    <a:pt x="542" y="67"/>
                    <a:pt x="545" y="68"/>
                  </a:cubicBezTo>
                  <a:cubicBezTo>
                    <a:pt x="543" y="69"/>
                    <a:pt x="541" y="74"/>
                    <a:pt x="545" y="74"/>
                  </a:cubicBezTo>
                  <a:cubicBezTo>
                    <a:pt x="549" y="70"/>
                    <a:pt x="548" y="67"/>
                    <a:pt x="551" y="63"/>
                  </a:cubicBezTo>
                  <a:cubicBezTo>
                    <a:pt x="547" y="63"/>
                    <a:pt x="544" y="67"/>
                    <a:pt x="542" y="63"/>
                  </a:cubicBezTo>
                  <a:cubicBezTo>
                    <a:pt x="547" y="61"/>
                    <a:pt x="548" y="62"/>
                    <a:pt x="554" y="59"/>
                  </a:cubicBezTo>
                  <a:cubicBezTo>
                    <a:pt x="553" y="60"/>
                    <a:pt x="552" y="61"/>
                    <a:pt x="554" y="62"/>
                  </a:cubicBezTo>
                  <a:cubicBezTo>
                    <a:pt x="568" y="51"/>
                    <a:pt x="591" y="49"/>
                    <a:pt x="609" y="42"/>
                  </a:cubicBezTo>
                  <a:cubicBezTo>
                    <a:pt x="609" y="43"/>
                    <a:pt x="611" y="43"/>
                    <a:pt x="612" y="43"/>
                  </a:cubicBezTo>
                  <a:cubicBezTo>
                    <a:pt x="611" y="44"/>
                    <a:pt x="611" y="45"/>
                    <a:pt x="612" y="47"/>
                  </a:cubicBezTo>
                  <a:cubicBezTo>
                    <a:pt x="622" y="44"/>
                    <a:pt x="628" y="50"/>
                    <a:pt x="635" y="48"/>
                  </a:cubicBezTo>
                  <a:cubicBezTo>
                    <a:pt x="635" y="45"/>
                    <a:pt x="631" y="48"/>
                    <a:pt x="633" y="44"/>
                  </a:cubicBezTo>
                  <a:cubicBezTo>
                    <a:pt x="637" y="45"/>
                    <a:pt x="640" y="47"/>
                    <a:pt x="645" y="47"/>
                  </a:cubicBezTo>
                  <a:cubicBezTo>
                    <a:pt x="646" y="48"/>
                    <a:pt x="646" y="49"/>
                    <a:pt x="645" y="50"/>
                  </a:cubicBezTo>
                  <a:cubicBezTo>
                    <a:pt x="649" y="50"/>
                    <a:pt x="651" y="52"/>
                    <a:pt x="653" y="54"/>
                  </a:cubicBezTo>
                  <a:cubicBezTo>
                    <a:pt x="648" y="58"/>
                    <a:pt x="643" y="48"/>
                    <a:pt x="639" y="54"/>
                  </a:cubicBezTo>
                  <a:cubicBezTo>
                    <a:pt x="646" y="57"/>
                    <a:pt x="652" y="62"/>
                    <a:pt x="661" y="59"/>
                  </a:cubicBezTo>
                  <a:cubicBezTo>
                    <a:pt x="661" y="52"/>
                    <a:pt x="653" y="59"/>
                    <a:pt x="652" y="55"/>
                  </a:cubicBezTo>
                  <a:cubicBezTo>
                    <a:pt x="672" y="52"/>
                    <a:pt x="695" y="70"/>
                    <a:pt x="717" y="64"/>
                  </a:cubicBezTo>
                  <a:cubicBezTo>
                    <a:pt x="725" y="68"/>
                    <a:pt x="736" y="69"/>
                    <a:pt x="747" y="71"/>
                  </a:cubicBezTo>
                  <a:cubicBezTo>
                    <a:pt x="744" y="64"/>
                    <a:pt x="738" y="68"/>
                    <a:pt x="732" y="67"/>
                  </a:cubicBezTo>
                  <a:close/>
                  <a:moveTo>
                    <a:pt x="60" y="652"/>
                  </a:moveTo>
                  <a:cubicBezTo>
                    <a:pt x="56" y="649"/>
                    <a:pt x="61" y="641"/>
                    <a:pt x="61" y="636"/>
                  </a:cubicBezTo>
                  <a:cubicBezTo>
                    <a:pt x="66" y="642"/>
                    <a:pt x="62" y="646"/>
                    <a:pt x="60" y="652"/>
                  </a:cubicBezTo>
                  <a:close/>
                  <a:moveTo>
                    <a:pt x="380" y="1401"/>
                  </a:moveTo>
                  <a:cubicBezTo>
                    <a:pt x="381" y="1407"/>
                    <a:pt x="388" y="1407"/>
                    <a:pt x="384" y="1414"/>
                  </a:cubicBezTo>
                  <a:cubicBezTo>
                    <a:pt x="381" y="1414"/>
                    <a:pt x="383" y="1410"/>
                    <a:pt x="381" y="1410"/>
                  </a:cubicBezTo>
                  <a:cubicBezTo>
                    <a:pt x="381" y="1409"/>
                    <a:pt x="383" y="1409"/>
                    <a:pt x="384" y="1409"/>
                  </a:cubicBezTo>
                  <a:cubicBezTo>
                    <a:pt x="382" y="1407"/>
                    <a:pt x="382" y="1405"/>
                    <a:pt x="379" y="1405"/>
                  </a:cubicBezTo>
                  <a:cubicBezTo>
                    <a:pt x="380" y="1407"/>
                    <a:pt x="373" y="1409"/>
                    <a:pt x="373" y="1404"/>
                  </a:cubicBezTo>
                  <a:cubicBezTo>
                    <a:pt x="377" y="1403"/>
                    <a:pt x="375" y="1402"/>
                    <a:pt x="380" y="1401"/>
                  </a:cubicBezTo>
                  <a:close/>
                  <a:moveTo>
                    <a:pt x="119" y="1239"/>
                  </a:moveTo>
                  <a:cubicBezTo>
                    <a:pt x="118" y="1237"/>
                    <a:pt x="117" y="1236"/>
                    <a:pt x="116" y="1234"/>
                  </a:cubicBezTo>
                  <a:cubicBezTo>
                    <a:pt x="116" y="1236"/>
                    <a:pt x="117" y="1238"/>
                    <a:pt x="119" y="1239"/>
                  </a:cubicBezTo>
                  <a:close/>
                  <a:moveTo>
                    <a:pt x="1279" y="110"/>
                  </a:moveTo>
                  <a:cubicBezTo>
                    <a:pt x="1291" y="112"/>
                    <a:pt x="1291" y="124"/>
                    <a:pt x="1301" y="127"/>
                  </a:cubicBezTo>
                  <a:cubicBezTo>
                    <a:pt x="1304" y="123"/>
                    <a:pt x="1297" y="119"/>
                    <a:pt x="1301" y="115"/>
                  </a:cubicBezTo>
                  <a:cubicBezTo>
                    <a:pt x="1292" y="82"/>
                    <a:pt x="1253" y="76"/>
                    <a:pt x="1235" y="55"/>
                  </a:cubicBezTo>
                  <a:cubicBezTo>
                    <a:pt x="1241" y="60"/>
                    <a:pt x="1248" y="64"/>
                    <a:pt x="1255" y="68"/>
                  </a:cubicBezTo>
                  <a:cubicBezTo>
                    <a:pt x="1256" y="65"/>
                    <a:pt x="1251" y="64"/>
                    <a:pt x="1254" y="63"/>
                  </a:cubicBezTo>
                  <a:cubicBezTo>
                    <a:pt x="1269" y="69"/>
                    <a:pt x="1280" y="82"/>
                    <a:pt x="1295" y="85"/>
                  </a:cubicBezTo>
                  <a:cubicBezTo>
                    <a:pt x="1294" y="85"/>
                    <a:pt x="1292" y="83"/>
                    <a:pt x="1294" y="83"/>
                  </a:cubicBezTo>
                  <a:cubicBezTo>
                    <a:pt x="1321" y="93"/>
                    <a:pt x="1341" y="109"/>
                    <a:pt x="1361" y="126"/>
                  </a:cubicBezTo>
                  <a:cubicBezTo>
                    <a:pt x="1363" y="128"/>
                    <a:pt x="1364" y="125"/>
                    <a:pt x="1366" y="127"/>
                  </a:cubicBezTo>
                  <a:cubicBezTo>
                    <a:pt x="1365" y="131"/>
                    <a:pt x="1368" y="130"/>
                    <a:pt x="1368" y="133"/>
                  </a:cubicBezTo>
                  <a:cubicBezTo>
                    <a:pt x="1365" y="131"/>
                    <a:pt x="1363" y="128"/>
                    <a:pt x="1359" y="127"/>
                  </a:cubicBezTo>
                  <a:cubicBezTo>
                    <a:pt x="1359" y="129"/>
                    <a:pt x="1359" y="131"/>
                    <a:pt x="1358" y="131"/>
                  </a:cubicBezTo>
                  <a:cubicBezTo>
                    <a:pt x="1355" y="128"/>
                    <a:pt x="1352" y="125"/>
                    <a:pt x="1348" y="122"/>
                  </a:cubicBezTo>
                  <a:cubicBezTo>
                    <a:pt x="1357" y="133"/>
                    <a:pt x="1366" y="147"/>
                    <a:pt x="1370" y="159"/>
                  </a:cubicBezTo>
                  <a:cubicBezTo>
                    <a:pt x="1370" y="158"/>
                    <a:pt x="1372" y="157"/>
                    <a:pt x="1373" y="157"/>
                  </a:cubicBezTo>
                  <a:cubicBezTo>
                    <a:pt x="1376" y="162"/>
                    <a:pt x="1381" y="165"/>
                    <a:pt x="1383" y="170"/>
                  </a:cubicBezTo>
                  <a:cubicBezTo>
                    <a:pt x="1383" y="175"/>
                    <a:pt x="1380" y="175"/>
                    <a:pt x="1383" y="179"/>
                  </a:cubicBezTo>
                  <a:cubicBezTo>
                    <a:pt x="1386" y="177"/>
                    <a:pt x="1390" y="179"/>
                    <a:pt x="1393" y="183"/>
                  </a:cubicBezTo>
                  <a:cubicBezTo>
                    <a:pt x="1386" y="167"/>
                    <a:pt x="1375" y="155"/>
                    <a:pt x="1367" y="141"/>
                  </a:cubicBezTo>
                  <a:cubicBezTo>
                    <a:pt x="1395" y="168"/>
                    <a:pt x="1421" y="203"/>
                    <a:pt x="1450" y="226"/>
                  </a:cubicBezTo>
                  <a:cubicBezTo>
                    <a:pt x="1454" y="228"/>
                    <a:pt x="1451" y="223"/>
                    <a:pt x="1453" y="223"/>
                  </a:cubicBezTo>
                  <a:cubicBezTo>
                    <a:pt x="1457" y="230"/>
                    <a:pt x="1464" y="234"/>
                    <a:pt x="1469" y="241"/>
                  </a:cubicBezTo>
                  <a:cubicBezTo>
                    <a:pt x="1476" y="250"/>
                    <a:pt x="1489" y="260"/>
                    <a:pt x="1492" y="268"/>
                  </a:cubicBezTo>
                  <a:cubicBezTo>
                    <a:pt x="1492" y="271"/>
                    <a:pt x="1493" y="277"/>
                    <a:pt x="1493" y="280"/>
                  </a:cubicBezTo>
                  <a:cubicBezTo>
                    <a:pt x="1495" y="288"/>
                    <a:pt x="1495" y="297"/>
                    <a:pt x="1499" y="303"/>
                  </a:cubicBezTo>
                  <a:cubicBezTo>
                    <a:pt x="1502" y="307"/>
                    <a:pt x="1509" y="308"/>
                    <a:pt x="1513" y="311"/>
                  </a:cubicBezTo>
                  <a:cubicBezTo>
                    <a:pt x="1515" y="313"/>
                    <a:pt x="1514" y="318"/>
                    <a:pt x="1518" y="316"/>
                  </a:cubicBezTo>
                  <a:cubicBezTo>
                    <a:pt x="1513" y="306"/>
                    <a:pt x="1511" y="297"/>
                    <a:pt x="1505" y="287"/>
                  </a:cubicBezTo>
                  <a:cubicBezTo>
                    <a:pt x="1508" y="285"/>
                    <a:pt x="1510" y="289"/>
                    <a:pt x="1511" y="287"/>
                  </a:cubicBezTo>
                  <a:cubicBezTo>
                    <a:pt x="1508" y="282"/>
                    <a:pt x="1502" y="276"/>
                    <a:pt x="1502" y="271"/>
                  </a:cubicBezTo>
                  <a:cubicBezTo>
                    <a:pt x="1509" y="270"/>
                    <a:pt x="1514" y="284"/>
                    <a:pt x="1519" y="285"/>
                  </a:cubicBezTo>
                  <a:cubicBezTo>
                    <a:pt x="1515" y="279"/>
                    <a:pt x="1511" y="273"/>
                    <a:pt x="1507" y="267"/>
                  </a:cubicBezTo>
                  <a:cubicBezTo>
                    <a:pt x="1517" y="278"/>
                    <a:pt x="1527" y="289"/>
                    <a:pt x="1536" y="301"/>
                  </a:cubicBezTo>
                  <a:cubicBezTo>
                    <a:pt x="1534" y="301"/>
                    <a:pt x="1533" y="299"/>
                    <a:pt x="1533" y="301"/>
                  </a:cubicBezTo>
                  <a:cubicBezTo>
                    <a:pt x="1534" y="303"/>
                    <a:pt x="1536" y="304"/>
                    <a:pt x="1537" y="308"/>
                  </a:cubicBezTo>
                  <a:cubicBezTo>
                    <a:pt x="1532" y="303"/>
                    <a:pt x="1529" y="298"/>
                    <a:pt x="1523" y="297"/>
                  </a:cubicBezTo>
                  <a:cubicBezTo>
                    <a:pt x="1532" y="309"/>
                    <a:pt x="1543" y="319"/>
                    <a:pt x="1550" y="333"/>
                  </a:cubicBezTo>
                  <a:cubicBezTo>
                    <a:pt x="1545" y="340"/>
                    <a:pt x="1555" y="346"/>
                    <a:pt x="1552" y="356"/>
                  </a:cubicBezTo>
                  <a:cubicBezTo>
                    <a:pt x="1553" y="358"/>
                    <a:pt x="1556" y="358"/>
                    <a:pt x="1558" y="359"/>
                  </a:cubicBezTo>
                  <a:cubicBezTo>
                    <a:pt x="1557" y="362"/>
                    <a:pt x="1554" y="361"/>
                    <a:pt x="1555" y="364"/>
                  </a:cubicBezTo>
                  <a:cubicBezTo>
                    <a:pt x="1557" y="367"/>
                    <a:pt x="1563" y="371"/>
                    <a:pt x="1562" y="374"/>
                  </a:cubicBezTo>
                  <a:cubicBezTo>
                    <a:pt x="1559" y="373"/>
                    <a:pt x="1558" y="369"/>
                    <a:pt x="1554" y="369"/>
                  </a:cubicBezTo>
                  <a:cubicBezTo>
                    <a:pt x="1555" y="375"/>
                    <a:pt x="1560" y="377"/>
                    <a:pt x="1561" y="383"/>
                  </a:cubicBezTo>
                  <a:cubicBezTo>
                    <a:pt x="1586" y="415"/>
                    <a:pt x="1596" y="460"/>
                    <a:pt x="1625" y="487"/>
                  </a:cubicBezTo>
                  <a:cubicBezTo>
                    <a:pt x="1625" y="486"/>
                    <a:pt x="1625" y="484"/>
                    <a:pt x="1626" y="484"/>
                  </a:cubicBezTo>
                  <a:cubicBezTo>
                    <a:pt x="1632" y="501"/>
                    <a:pt x="1644" y="510"/>
                    <a:pt x="1648" y="528"/>
                  </a:cubicBezTo>
                  <a:cubicBezTo>
                    <a:pt x="1651" y="524"/>
                    <a:pt x="1644" y="518"/>
                    <a:pt x="1647" y="514"/>
                  </a:cubicBezTo>
                  <a:cubicBezTo>
                    <a:pt x="1656" y="534"/>
                    <a:pt x="1671" y="555"/>
                    <a:pt x="1668" y="580"/>
                  </a:cubicBezTo>
                  <a:cubicBezTo>
                    <a:pt x="1668" y="585"/>
                    <a:pt x="1664" y="588"/>
                    <a:pt x="1663" y="592"/>
                  </a:cubicBezTo>
                  <a:cubicBezTo>
                    <a:pt x="1663" y="595"/>
                    <a:pt x="1665" y="598"/>
                    <a:pt x="1665" y="600"/>
                  </a:cubicBezTo>
                  <a:cubicBezTo>
                    <a:pt x="1668" y="621"/>
                    <a:pt x="1667" y="635"/>
                    <a:pt x="1672" y="650"/>
                  </a:cubicBezTo>
                  <a:cubicBezTo>
                    <a:pt x="1674" y="657"/>
                    <a:pt x="1679" y="663"/>
                    <a:pt x="1682" y="671"/>
                  </a:cubicBezTo>
                  <a:cubicBezTo>
                    <a:pt x="1684" y="682"/>
                    <a:pt x="1682" y="693"/>
                    <a:pt x="1689" y="701"/>
                  </a:cubicBezTo>
                  <a:cubicBezTo>
                    <a:pt x="1689" y="678"/>
                    <a:pt x="1689" y="678"/>
                    <a:pt x="1689" y="678"/>
                  </a:cubicBezTo>
                  <a:cubicBezTo>
                    <a:pt x="1695" y="680"/>
                    <a:pt x="1688" y="666"/>
                    <a:pt x="1693" y="663"/>
                  </a:cubicBezTo>
                  <a:cubicBezTo>
                    <a:pt x="1698" y="672"/>
                    <a:pt x="1697" y="688"/>
                    <a:pt x="1701" y="699"/>
                  </a:cubicBezTo>
                  <a:cubicBezTo>
                    <a:pt x="1696" y="644"/>
                    <a:pt x="1684" y="595"/>
                    <a:pt x="1668" y="548"/>
                  </a:cubicBezTo>
                  <a:cubicBezTo>
                    <a:pt x="1631" y="438"/>
                    <a:pt x="1580" y="350"/>
                    <a:pt x="1516" y="270"/>
                  </a:cubicBezTo>
                  <a:cubicBezTo>
                    <a:pt x="1452" y="190"/>
                    <a:pt x="1375" y="128"/>
                    <a:pt x="1285" y="73"/>
                  </a:cubicBezTo>
                  <a:cubicBezTo>
                    <a:pt x="1257" y="57"/>
                    <a:pt x="1214" y="32"/>
                    <a:pt x="1183" y="25"/>
                  </a:cubicBezTo>
                  <a:cubicBezTo>
                    <a:pt x="1172" y="14"/>
                    <a:pt x="1152" y="22"/>
                    <a:pt x="1135" y="23"/>
                  </a:cubicBezTo>
                  <a:cubicBezTo>
                    <a:pt x="1140" y="27"/>
                    <a:pt x="1147" y="29"/>
                    <a:pt x="1150" y="34"/>
                  </a:cubicBezTo>
                  <a:cubicBezTo>
                    <a:pt x="1155" y="30"/>
                    <a:pt x="1165" y="32"/>
                    <a:pt x="1168" y="29"/>
                  </a:cubicBezTo>
                  <a:cubicBezTo>
                    <a:pt x="1169" y="36"/>
                    <a:pt x="1178" y="35"/>
                    <a:pt x="1182" y="38"/>
                  </a:cubicBezTo>
                  <a:cubicBezTo>
                    <a:pt x="1178" y="38"/>
                    <a:pt x="1181" y="41"/>
                    <a:pt x="1178" y="44"/>
                  </a:cubicBezTo>
                  <a:cubicBezTo>
                    <a:pt x="1195" y="45"/>
                    <a:pt x="1207" y="59"/>
                    <a:pt x="1222" y="63"/>
                  </a:cubicBezTo>
                  <a:cubicBezTo>
                    <a:pt x="1223" y="63"/>
                    <a:pt x="1226" y="62"/>
                    <a:pt x="1227" y="62"/>
                  </a:cubicBezTo>
                  <a:cubicBezTo>
                    <a:pt x="1230" y="62"/>
                    <a:pt x="1233" y="65"/>
                    <a:pt x="1237" y="67"/>
                  </a:cubicBezTo>
                  <a:cubicBezTo>
                    <a:pt x="1237" y="67"/>
                    <a:pt x="1237" y="64"/>
                    <a:pt x="1238" y="65"/>
                  </a:cubicBezTo>
                  <a:cubicBezTo>
                    <a:pt x="1246" y="68"/>
                    <a:pt x="1253" y="73"/>
                    <a:pt x="1259" y="80"/>
                  </a:cubicBezTo>
                  <a:cubicBezTo>
                    <a:pt x="1257" y="81"/>
                    <a:pt x="1255" y="77"/>
                    <a:pt x="1254" y="80"/>
                  </a:cubicBezTo>
                  <a:cubicBezTo>
                    <a:pt x="1259" y="82"/>
                    <a:pt x="1257" y="86"/>
                    <a:pt x="1258" y="89"/>
                  </a:cubicBezTo>
                  <a:cubicBezTo>
                    <a:pt x="1264" y="90"/>
                    <a:pt x="1267" y="93"/>
                    <a:pt x="1268" y="99"/>
                  </a:cubicBezTo>
                  <a:cubicBezTo>
                    <a:pt x="1272" y="101"/>
                    <a:pt x="1276" y="102"/>
                    <a:pt x="1278" y="104"/>
                  </a:cubicBezTo>
                  <a:cubicBezTo>
                    <a:pt x="1278" y="107"/>
                    <a:pt x="1279" y="108"/>
                    <a:pt x="1279" y="110"/>
                  </a:cubicBezTo>
                  <a:close/>
                  <a:moveTo>
                    <a:pt x="1357" y="178"/>
                  </a:moveTo>
                  <a:cubicBezTo>
                    <a:pt x="1361" y="180"/>
                    <a:pt x="1366" y="187"/>
                    <a:pt x="1370" y="186"/>
                  </a:cubicBezTo>
                  <a:cubicBezTo>
                    <a:pt x="1366" y="183"/>
                    <a:pt x="1362" y="176"/>
                    <a:pt x="1357" y="178"/>
                  </a:cubicBezTo>
                  <a:close/>
                  <a:moveTo>
                    <a:pt x="1406" y="207"/>
                  </a:moveTo>
                  <a:cubicBezTo>
                    <a:pt x="1400" y="202"/>
                    <a:pt x="1401" y="190"/>
                    <a:pt x="1393" y="188"/>
                  </a:cubicBezTo>
                  <a:cubicBezTo>
                    <a:pt x="1392" y="190"/>
                    <a:pt x="1392" y="193"/>
                    <a:pt x="1391" y="194"/>
                  </a:cubicBezTo>
                  <a:cubicBezTo>
                    <a:pt x="1382" y="196"/>
                    <a:pt x="1379" y="193"/>
                    <a:pt x="1373" y="189"/>
                  </a:cubicBezTo>
                  <a:cubicBezTo>
                    <a:pt x="1375" y="193"/>
                    <a:pt x="1380" y="193"/>
                    <a:pt x="1382" y="195"/>
                  </a:cubicBezTo>
                  <a:cubicBezTo>
                    <a:pt x="1383" y="198"/>
                    <a:pt x="1381" y="198"/>
                    <a:pt x="1381" y="200"/>
                  </a:cubicBezTo>
                  <a:cubicBezTo>
                    <a:pt x="1389" y="204"/>
                    <a:pt x="1394" y="209"/>
                    <a:pt x="1400" y="215"/>
                  </a:cubicBezTo>
                  <a:cubicBezTo>
                    <a:pt x="1404" y="211"/>
                    <a:pt x="1409" y="213"/>
                    <a:pt x="1413" y="215"/>
                  </a:cubicBezTo>
                  <a:cubicBezTo>
                    <a:pt x="1413" y="217"/>
                    <a:pt x="1411" y="217"/>
                    <a:pt x="1410" y="216"/>
                  </a:cubicBezTo>
                  <a:cubicBezTo>
                    <a:pt x="1411" y="221"/>
                    <a:pt x="1415" y="222"/>
                    <a:pt x="1419" y="224"/>
                  </a:cubicBezTo>
                  <a:cubicBezTo>
                    <a:pt x="1416" y="217"/>
                    <a:pt x="1415" y="208"/>
                    <a:pt x="1406" y="207"/>
                  </a:cubicBezTo>
                  <a:close/>
                  <a:moveTo>
                    <a:pt x="1504" y="338"/>
                  </a:moveTo>
                  <a:cubicBezTo>
                    <a:pt x="1504" y="338"/>
                    <a:pt x="1503" y="338"/>
                    <a:pt x="1503" y="337"/>
                  </a:cubicBezTo>
                  <a:cubicBezTo>
                    <a:pt x="1503" y="338"/>
                    <a:pt x="1503" y="339"/>
                    <a:pt x="1504" y="338"/>
                  </a:cubicBezTo>
                  <a:close/>
                  <a:moveTo>
                    <a:pt x="1506" y="326"/>
                  </a:moveTo>
                  <a:cubicBezTo>
                    <a:pt x="1504" y="318"/>
                    <a:pt x="1500" y="311"/>
                    <a:pt x="1492" y="313"/>
                  </a:cubicBezTo>
                  <a:cubicBezTo>
                    <a:pt x="1493" y="323"/>
                    <a:pt x="1498" y="333"/>
                    <a:pt x="1503" y="337"/>
                  </a:cubicBezTo>
                  <a:cubicBezTo>
                    <a:pt x="1503" y="336"/>
                    <a:pt x="1503" y="334"/>
                    <a:pt x="1504" y="335"/>
                  </a:cubicBezTo>
                  <a:cubicBezTo>
                    <a:pt x="1506" y="336"/>
                    <a:pt x="1505" y="340"/>
                    <a:pt x="1509" y="340"/>
                  </a:cubicBezTo>
                  <a:cubicBezTo>
                    <a:pt x="1508" y="331"/>
                    <a:pt x="1504" y="330"/>
                    <a:pt x="1502" y="323"/>
                  </a:cubicBezTo>
                  <a:cubicBezTo>
                    <a:pt x="1504" y="323"/>
                    <a:pt x="1504" y="326"/>
                    <a:pt x="1506" y="326"/>
                  </a:cubicBezTo>
                  <a:close/>
                  <a:moveTo>
                    <a:pt x="1696" y="874"/>
                  </a:moveTo>
                  <a:cubicBezTo>
                    <a:pt x="1696" y="872"/>
                    <a:pt x="1697" y="872"/>
                    <a:pt x="1698" y="873"/>
                  </a:cubicBezTo>
                  <a:cubicBezTo>
                    <a:pt x="1698" y="869"/>
                    <a:pt x="1702" y="864"/>
                    <a:pt x="1699" y="861"/>
                  </a:cubicBezTo>
                  <a:cubicBezTo>
                    <a:pt x="1699" y="866"/>
                    <a:pt x="1695" y="872"/>
                    <a:pt x="1696" y="874"/>
                  </a:cubicBezTo>
                  <a:close/>
                  <a:moveTo>
                    <a:pt x="824" y="1523"/>
                  </a:moveTo>
                  <a:cubicBezTo>
                    <a:pt x="826" y="1525"/>
                    <a:pt x="831" y="1524"/>
                    <a:pt x="833" y="1523"/>
                  </a:cubicBezTo>
                  <a:cubicBezTo>
                    <a:pt x="833" y="1525"/>
                    <a:pt x="833" y="1526"/>
                    <a:pt x="834" y="1527"/>
                  </a:cubicBezTo>
                  <a:cubicBezTo>
                    <a:pt x="832" y="1527"/>
                    <a:pt x="830" y="1528"/>
                    <a:pt x="829" y="1530"/>
                  </a:cubicBezTo>
                  <a:cubicBezTo>
                    <a:pt x="836" y="1537"/>
                    <a:pt x="841" y="1523"/>
                    <a:pt x="845" y="1528"/>
                  </a:cubicBezTo>
                  <a:cubicBezTo>
                    <a:pt x="847" y="1522"/>
                    <a:pt x="852" y="1519"/>
                    <a:pt x="855" y="1515"/>
                  </a:cubicBezTo>
                  <a:cubicBezTo>
                    <a:pt x="846" y="1516"/>
                    <a:pt x="829" y="1515"/>
                    <a:pt x="824" y="1523"/>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等线"/>
                <a:ea typeface="+mn-ea"/>
                <a:cs typeface="+mn-cs"/>
              </a:endParaRPr>
            </a:p>
          </p:txBody>
        </p:sp>
        <p:sp>
          <p:nvSpPr>
            <p:cNvPr id="14" name="_color1"/>
            <p:cNvSpPr>
              <a:spLocks noEditPoints="1"/>
            </p:cNvSpPr>
            <p:nvPr/>
          </p:nvSpPr>
          <p:spPr bwMode="gray">
            <a:xfrm>
              <a:off x="2804400" y="1911431"/>
              <a:ext cx="3533540" cy="3535200"/>
            </a:xfrm>
            <a:custGeom>
              <a:avLst/>
              <a:gdLst/>
              <a:ahLst/>
              <a:cxnLst>
                <a:cxn ang="0">
                  <a:pos x="43" y="519"/>
                </a:cxn>
                <a:cxn ang="0">
                  <a:pos x="688" y="16"/>
                </a:cxn>
                <a:cxn ang="0">
                  <a:pos x="710" y="20"/>
                </a:cxn>
                <a:cxn ang="0">
                  <a:pos x="799" y="22"/>
                </a:cxn>
                <a:cxn ang="0">
                  <a:pos x="581" y="42"/>
                </a:cxn>
                <a:cxn ang="0">
                  <a:pos x="530" y="61"/>
                </a:cxn>
                <a:cxn ang="0">
                  <a:pos x="991" y="49"/>
                </a:cxn>
                <a:cxn ang="0">
                  <a:pos x="372" y="115"/>
                </a:cxn>
                <a:cxn ang="0">
                  <a:pos x="428" y="107"/>
                </a:cxn>
                <a:cxn ang="0">
                  <a:pos x="818" y="92"/>
                </a:cxn>
                <a:cxn ang="0">
                  <a:pos x="1055" y="192"/>
                </a:cxn>
                <a:cxn ang="0">
                  <a:pos x="825" y="120"/>
                </a:cxn>
                <a:cxn ang="0">
                  <a:pos x="386" y="131"/>
                </a:cxn>
                <a:cxn ang="0">
                  <a:pos x="360" y="122"/>
                </a:cxn>
                <a:cxn ang="0">
                  <a:pos x="307" y="157"/>
                </a:cxn>
                <a:cxn ang="0">
                  <a:pos x="1281" y="215"/>
                </a:cxn>
                <a:cxn ang="0">
                  <a:pos x="262" y="197"/>
                </a:cxn>
                <a:cxn ang="0">
                  <a:pos x="342" y="207"/>
                </a:cxn>
                <a:cxn ang="0">
                  <a:pos x="515" y="222"/>
                </a:cxn>
                <a:cxn ang="0">
                  <a:pos x="1092" y="232"/>
                </a:cxn>
                <a:cxn ang="0">
                  <a:pos x="1054" y="395"/>
                </a:cxn>
                <a:cxn ang="0">
                  <a:pos x="286" y="259"/>
                </a:cxn>
                <a:cxn ang="0">
                  <a:pos x="422" y="400"/>
                </a:cxn>
                <a:cxn ang="0">
                  <a:pos x="139" y="360"/>
                </a:cxn>
                <a:cxn ang="0">
                  <a:pos x="735" y="383"/>
                </a:cxn>
                <a:cxn ang="0">
                  <a:pos x="401" y="453"/>
                </a:cxn>
                <a:cxn ang="0">
                  <a:pos x="1275" y="515"/>
                </a:cxn>
                <a:cxn ang="0">
                  <a:pos x="965" y="472"/>
                </a:cxn>
                <a:cxn ang="0">
                  <a:pos x="1457" y="507"/>
                </a:cxn>
                <a:cxn ang="0">
                  <a:pos x="1123" y="716"/>
                </a:cxn>
                <a:cxn ang="0">
                  <a:pos x="1284" y="635"/>
                </a:cxn>
                <a:cxn ang="0">
                  <a:pos x="109" y="683"/>
                </a:cxn>
                <a:cxn ang="0">
                  <a:pos x="320" y="836"/>
                </a:cxn>
                <a:cxn ang="0">
                  <a:pos x="942" y="737"/>
                </a:cxn>
                <a:cxn ang="0">
                  <a:pos x="1520" y="791"/>
                </a:cxn>
                <a:cxn ang="0">
                  <a:pos x="1506" y="837"/>
                </a:cxn>
                <a:cxn ang="0">
                  <a:pos x="1392" y="910"/>
                </a:cxn>
                <a:cxn ang="0">
                  <a:pos x="1322" y="936"/>
                </a:cxn>
                <a:cxn ang="0">
                  <a:pos x="497" y="992"/>
                </a:cxn>
                <a:cxn ang="0">
                  <a:pos x="637" y="1004"/>
                </a:cxn>
                <a:cxn ang="0">
                  <a:pos x="75" y="1026"/>
                </a:cxn>
                <a:cxn ang="0">
                  <a:pos x="155" y="1216"/>
                </a:cxn>
                <a:cxn ang="0">
                  <a:pos x="1376" y="1175"/>
                </a:cxn>
                <a:cxn ang="0">
                  <a:pos x="187" y="1148"/>
                </a:cxn>
                <a:cxn ang="0">
                  <a:pos x="163" y="1223"/>
                </a:cxn>
                <a:cxn ang="0">
                  <a:pos x="363" y="1201"/>
                </a:cxn>
                <a:cxn ang="0">
                  <a:pos x="535" y="1295"/>
                </a:cxn>
                <a:cxn ang="0">
                  <a:pos x="170" y="1239"/>
                </a:cxn>
                <a:cxn ang="0">
                  <a:pos x="195" y="1266"/>
                </a:cxn>
                <a:cxn ang="0">
                  <a:pos x="224" y="1300"/>
                </a:cxn>
                <a:cxn ang="0">
                  <a:pos x="309" y="1356"/>
                </a:cxn>
                <a:cxn ang="0">
                  <a:pos x="1151" y="1402"/>
                </a:cxn>
                <a:cxn ang="0">
                  <a:pos x="618" y="1375"/>
                </a:cxn>
                <a:cxn ang="0">
                  <a:pos x="956" y="1397"/>
                </a:cxn>
                <a:cxn ang="0">
                  <a:pos x="1038" y="1391"/>
                </a:cxn>
                <a:cxn ang="0">
                  <a:pos x="697" y="1413"/>
                </a:cxn>
                <a:cxn ang="0">
                  <a:pos x="987" y="1439"/>
                </a:cxn>
                <a:cxn ang="0">
                  <a:pos x="513" y="1480"/>
                </a:cxn>
                <a:cxn ang="0">
                  <a:pos x="749" y="1462"/>
                </a:cxn>
                <a:cxn ang="0">
                  <a:pos x="975" y="1464"/>
                </a:cxn>
                <a:cxn ang="0">
                  <a:pos x="782" y="1475"/>
                </a:cxn>
                <a:cxn ang="0">
                  <a:pos x="738" y="1484"/>
                </a:cxn>
                <a:cxn ang="0">
                  <a:pos x="845" y="1510"/>
                </a:cxn>
              </a:cxnLst>
              <a:rect l="0" t="0" r="r" b="b"/>
              <a:pathLst>
                <a:path w="1525" h="1529">
                  <a:moveTo>
                    <a:pt x="760" y="11"/>
                  </a:moveTo>
                  <a:cubicBezTo>
                    <a:pt x="764" y="10"/>
                    <a:pt x="762" y="3"/>
                    <a:pt x="767" y="3"/>
                  </a:cubicBezTo>
                  <a:cubicBezTo>
                    <a:pt x="772" y="2"/>
                    <a:pt x="769" y="11"/>
                    <a:pt x="774" y="8"/>
                  </a:cubicBezTo>
                  <a:cubicBezTo>
                    <a:pt x="798" y="0"/>
                    <a:pt x="832" y="6"/>
                    <a:pt x="860" y="10"/>
                  </a:cubicBezTo>
                  <a:cubicBezTo>
                    <a:pt x="920" y="18"/>
                    <a:pt x="979" y="31"/>
                    <a:pt x="1027" y="50"/>
                  </a:cubicBezTo>
                  <a:cubicBezTo>
                    <a:pt x="1077" y="70"/>
                    <a:pt x="1124" y="92"/>
                    <a:pt x="1166" y="119"/>
                  </a:cubicBezTo>
                  <a:cubicBezTo>
                    <a:pt x="1181" y="129"/>
                    <a:pt x="1197" y="136"/>
                    <a:pt x="1209" y="145"/>
                  </a:cubicBezTo>
                  <a:cubicBezTo>
                    <a:pt x="1217" y="151"/>
                    <a:pt x="1224" y="160"/>
                    <a:pt x="1232" y="167"/>
                  </a:cubicBezTo>
                  <a:cubicBezTo>
                    <a:pt x="1281" y="205"/>
                    <a:pt x="1322" y="252"/>
                    <a:pt x="1362" y="301"/>
                  </a:cubicBezTo>
                  <a:cubicBezTo>
                    <a:pt x="1369" y="310"/>
                    <a:pt x="1378" y="316"/>
                    <a:pt x="1383" y="323"/>
                  </a:cubicBezTo>
                  <a:cubicBezTo>
                    <a:pt x="1388" y="331"/>
                    <a:pt x="1392" y="340"/>
                    <a:pt x="1398" y="348"/>
                  </a:cubicBezTo>
                  <a:cubicBezTo>
                    <a:pt x="1468" y="449"/>
                    <a:pt x="1525" y="587"/>
                    <a:pt x="1522" y="761"/>
                  </a:cubicBezTo>
                  <a:cubicBezTo>
                    <a:pt x="1522" y="773"/>
                    <a:pt x="1525" y="784"/>
                    <a:pt x="1524" y="795"/>
                  </a:cubicBezTo>
                  <a:cubicBezTo>
                    <a:pt x="1524" y="805"/>
                    <a:pt x="1520" y="815"/>
                    <a:pt x="1518" y="826"/>
                  </a:cubicBezTo>
                  <a:cubicBezTo>
                    <a:pt x="1515" y="857"/>
                    <a:pt x="1508" y="890"/>
                    <a:pt x="1502" y="919"/>
                  </a:cubicBezTo>
                  <a:cubicBezTo>
                    <a:pt x="1495" y="950"/>
                    <a:pt x="1489" y="979"/>
                    <a:pt x="1481" y="1007"/>
                  </a:cubicBezTo>
                  <a:cubicBezTo>
                    <a:pt x="1478" y="1017"/>
                    <a:pt x="1477" y="1028"/>
                    <a:pt x="1474" y="1037"/>
                  </a:cubicBezTo>
                  <a:cubicBezTo>
                    <a:pt x="1472" y="1045"/>
                    <a:pt x="1468" y="1051"/>
                    <a:pt x="1465" y="1058"/>
                  </a:cubicBezTo>
                  <a:cubicBezTo>
                    <a:pt x="1455" y="1079"/>
                    <a:pt x="1446" y="1102"/>
                    <a:pt x="1436" y="1122"/>
                  </a:cubicBezTo>
                  <a:cubicBezTo>
                    <a:pt x="1414" y="1164"/>
                    <a:pt x="1392" y="1199"/>
                    <a:pt x="1364" y="1233"/>
                  </a:cubicBezTo>
                  <a:cubicBezTo>
                    <a:pt x="1355" y="1245"/>
                    <a:pt x="1347" y="1257"/>
                    <a:pt x="1337" y="1268"/>
                  </a:cubicBezTo>
                  <a:cubicBezTo>
                    <a:pt x="1318" y="1289"/>
                    <a:pt x="1295" y="1305"/>
                    <a:pt x="1274" y="1326"/>
                  </a:cubicBezTo>
                  <a:cubicBezTo>
                    <a:pt x="1232" y="1368"/>
                    <a:pt x="1185" y="1404"/>
                    <a:pt x="1136" y="1434"/>
                  </a:cubicBezTo>
                  <a:cubicBezTo>
                    <a:pt x="1110" y="1450"/>
                    <a:pt x="1082" y="1460"/>
                    <a:pt x="1052" y="1471"/>
                  </a:cubicBezTo>
                  <a:cubicBezTo>
                    <a:pt x="1037" y="1477"/>
                    <a:pt x="1023" y="1484"/>
                    <a:pt x="1008" y="1488"/>
                  </a:cubicBezTo>
                  <a:cubicBezTo>
                    <a:pt x="992" y="1493"/>
                    <a:pt x="976" y="1494"/>
                    <a:pt x="958" y="1499"/>
                  </a:cubicBezTo>
                  <a:cubicBezTo>
                    <a:pt x="948" y="1502"/>
                    <a:pt x="940" y="1508"/>
                    <a:pt x="930" y="1511"/>
                  </a:cubicBezTo>
                  <a:cubicBezTo>
                    <a:pt x="904" y="1518"/>
                    <a:pt x="872" y="1514"/>
                    <a:pt x="846" y="1522"/>
                  </a:cubicBezTo>
                  <a:cubicBezTo>
                    <a:pt x="840" y="1524"/>
                    <a:pt x="835" y="1527"/>
                    <a:pt x="828" y="1528"/>
                  </a:cubicBezTo>
                  <a:cubicBezTo>
                    <a:pt x="823" y="1528"/>
                    <a:pt x="818" y="1526"/>
                    <a:pt x="813" y="1526"/>
                  </a:cubicBezTo>
                  <a:cubicBezTo>
                    <a:pt x="796" y="1525"/>
                    <a:pt x="777" y="1527"/>
                    <a:pt x="758" y="1528"/>
                  </a:cubicBezTo>
                  <a:cubicBezTo>
                    <a:pt x="735" y="1529"/>
                    <a:pt x="713" y="1524"/>
                    <a:pt x="691" y="1523"/>
                  </a:cubicBezTo>
                  <a:cubicBezTo>
                    <a:pt x="683" y="1523"/>
                    <a:pt x="676" y="1525"/>
                    <a:pt x="669" y="1524"/>
                  </a:cubicBezTo>
                  <a:cubicBezTo>
                    <a:pt x="656" y="1523"/>
                    <a:pt x="646" y="1514"/>
                    <a:pt x="635" y="1512"/>
                  </a:cubicBezTo>
                  <a:cubicBezTo>
                    <a:pt x="620" y="1510"/>
                    <a:pt x="607" y="1512"/>
                    <a:pt x="594" y="1511"/>
                  </a:cubicBezTo>
                  <a:cubicBezTo>
                    <a:pt x="571" y="1507"/>
                    <a:pt x="551" y="1496"/>
                    <a:pt x="531" y="1489"/>
                  </a:cubicBezTo>
                  <a:cubicBezTo>
                    <a:pt x="520" y="1486"/>
                    <a:pt x="508" y="1484"/>
                    <a:pt x="497" y="1481"/>
                  </a:cubicBezTo>
                  <a:cubicBezTo>
                    <a:pt x="454" y="1468"/>
                    <a:pt x="414" y="1451"/>
                    <a:pt x="380" y="1429"/>
                  </a:cubicBezTo>
                  <a:cubicBezTo>
                    <a:pt x="363" y="1418"/>
                    <a:pt x="347" y="1404"/>
                    <a:pt x="330" y="1393"/>
                  </a:cubicBezTo>
                  <a:cubicBezTo>
                    <a:pt x="287" y="1366"/>
                    <a:pt x="251" y="1334"/>
                    <a:pt x="216" y="1296"/>
                  </a:cubicBezTo>
                  <a:cubicBezTo>
                    <a:pt x="202" y="1282"/>
                    <a:pt x="187" y="1270"/>
                    <a:pt x="174" y="1252"/>
                  </a:cubicBezTo>
                  <a:cubicBezTo>
                    <a:pt x="169" y="1244"/>
                    <a:pt x="165" y="1234"/>
                    <a:pt x="159" y="1225"/>
                  </a:cubicBezTo>
                  <a:cubicBezTo>
                    <a:pt x="147" y="1209"/>
                    <a:pt x="133" y="1193"/>
                    <a:pt x="123" y="1177"/>
                  </a:cubicBezTo>
                  <a:cubicBezTo>
                    <a:pt x="60" y="1083"/>
                    <a:pt x="16" y="977"/>
                    <a:pt x="6" y="830"/>
                  </a:cubicBezTo>
                  <a:cubicBezTo>
                    <a:pt x="5" y="816"/>
                    <a:pt x="0" y="804"/>
                    <a:pt x="0" y="791"/>
                  </a:cubicBezTo>
                  <a:cubicBezTo>
                    <a:pt x="0" y="782"/>
                    <a:pt x="4" y="772"/>
                    <a:pt x="5" y="762"/>
                  </a:cubicBezTo>
                  <a:cubicBezTo>
                    <a:pt x="11" y="698"/>
                    <a:pt x="14" y="634"/>
                    <a:pt x="27" y="577"/>
                  </a:cubicBezTo>
                  <a:cubicBezTo>
                    <a:pt x="29" y="567"/>
                    <a:pt x="29" y="558"/>
                    <a:pt x="31" y="549"/>
                  </a:cubicBezTo>
                  <a:cubicBezTo>
                    <a:pt x="34" y="539"/>
                    <a:pt x="40" y="529"/>
                    <a:pt x="43" y="519"/>
                  </a:cubicBezTo>
                  <a:cubicBezTo>
                    <a:pt x="65" y="448"/>
                    <a:pt x="100" y="386"/>
                    <a:pt x="137" y="330"/>
                  </a:cubicBezTo>
                  <a:cubicBezTo>
                    <a:pt x="170" y="280"/>
                    <a:pt x="209" y="240"/>
                    <a:pt x="252" y="202"/>
                  </a:cubicBezTo>
                  <a:cubicBezTo>
                    <a:pt x="266" y="190"/>
                    <a:pt x="282" y="179"/>
                    <a:pt x="296" y="166"/>
                  </a:cubicBezTo>
                  <a:cubicBezTo>
                    <a:pt x="303" y="159"/>
                    <a:pt x="307" y="151"/>
                    <a:pt x="315" y="145"/>
                  </a:cubicBezTo>
                  <a:cubicBezTo>
                    <a:pt x="323" y="139"/>
                    <a:pt x="332" y="137"/>
                    <a:pt x="341" y="132"/>
                  </a:cubicBezTo>
                  <a:cubicBezTo>
                    <a:pt x="354" y="124"/>
                    <a:pt x="367" y="114"/>
                    <a:pt x="380" y="106"/>
                  </a:cubicBezTo>
                  <a:cubicBezTo>
                    <a:pt x="419" y="82"/>
                    <a:pt x="466" y="61"/>
                    <a:pt x="514" y="46"/>
                  </a:cubicBezTo>
                  <a:cubicBezTo>
                    <a:pt x="531" y="40"/>
                    <a:pt x="546" y="33"/>
                    <a:pt x="563" y="29"/>
                  </a:cubicBezTo>
                  <a:cubicBezTo>
                    <a:pt x="605" y="19"/>
                    <a:pt x="652" y="8"/>
                    <a:pt x="702" y="5"/>
                  </a:cubicBezTo>
                  <a:cubicBezTo>
                    <a:pt x="711" y="5"/>
                    <a:pt x="721" y="5"/>
                    <a:pt x="731" y="3"/>
                  </a:cubicBezTo>
                  <a:cubicBezTo>
                    <a:pt x="741" y="1"/>
                    <a:pt x="752" y="5"/>
                    <a:pt x="760" y="11"/>
                  </a:cubicBezTo>
                  <a:close/>
                  <a:moveTo>
                    <a:pt x="765" y="11"/>
                  </a:moveTo>
                  <a:cubicBezTo>
                    <a:pt x="767" y="11"/>
                    <a:pt x="769" y="11"/>
                    <a:pt x="770" y="9"/>
                  </a:cubicBezTo>
                  <a:cubicBezTo>
                    <a:pt x="768" y="9"/>
                    <a:pt x="769" y="6"/>
                    <a:pt x="767" y="5"/>
                  </a:cubicBezTo>
                  <a:cubicBezTo>
                    <a:pt x="766" y="7"/>
                    <a:pt x="764" y="8"/>
                    <a:pt x="765" y="11"/>
                  </a:cubicBezTo>
                  <a:close/>
                  <a:moveTo>
                    <a:pt x="737" y="6"/>
                  </a:moveTo>
                  <a:cubicBezTo>
                    <a:pt x="736" y="6"/>
                    <a:pt x="735" y="6"/>
                    <a:pt x="735" y="7"/>
                  </a:cubicBezTo>
                  <a:cubicBezTo>
                    <a:pt x="736" y="7"/>
                    <a:pt x="737" y="7"/>
                    <a:pt x="737" y="6"/>
                  </a:cubicBezTo>
                  <a:close/>
                  <a:moveTo>
                    <a:pt x="800" y="6"/>
                  </a:moveTo>
                  <a:cubicBezTo>
                    <a:pt x="790" y="5"/>
                    <a:pt x="794" y="9"/>
                    <a:pt x="800" y="6"/>
                  </a:cubicBezTo>
                  <a:close/>
                  <a:moveTo>
                    <a:pt x="744" y="7"/>
                  </a:moveTo>
                  <a:cubicBezTo>
                    <a:pt x="742" y="8"/>
                    <a:pt x="738" y="6"/>
                    <a:pt x="738" y="8"/>
                  </a:cubicBezTo>
                  <a:cubicBezTo>
                    <a:pt x="740" y="8"/>
                    <a:pt x="744" y="9"/>
                    <a:pt x="744" y="7"/>
                  </a:cubicBezTo>
                  <a:close/>
                  <a:moveTo>
                    <a:pt x="792" y="7"/>
                  </a:moveTo>
                  <a:cubicBezTo>
                    <a:pt x="790" y="8"/>
                    <a:pt x="785" y="6"/>
                    <a:pt x="785" y="8"/>
                  </a:cubicBezTo>
                  <a:cubicBezTo>
                    <a:pt x="787" y="8"/>
                    <a:pt x="791" y="9"/>
                    <a:pt x="792" y="7"/>
                  </a:cubicBezTo>
                  <a:close/>
                  <a:moveTo>
                    <a:pt x="727" y="8"/>
                  </a:moveTo>
                  <a:cubicBezTo>
                    <a:pt x="726" y="8"/>
                    <a:pt x="725" y="8"/>
                    <a:pt x="725" y="9"/>
                  </a:cubicBezTo>
                  <a:cubicBezTo>
                    <a:pt x="726" y="9"/>
                    <a:pt x="727" y="9"/>
                    <a:pt x="727" y="8"/>
                  </a:cubicBezTo>
                  <a:close/>
                  <a:moveTo>
                    <a:pt x="747" y="8"/>
                  </a:moveTo>
                  <a:cubicBezTo>
                    <a:pt x="746" y="8"/>
                    <a:pt x="745" y="8"/>
                    <a:pt x="745" y="9"/>
                  </a:cubicBezTo>
                  <a:cubicBezTo>
                    <a:pt x="745" y="9"/>
                    <a:pt x="747" y="9"/>
                    <a:pt x="747" y="8"/>
                  </a:cubicBezTo>
                  <a:close/>
                  <a:moveTo>
                    <a:pt x="784" y="8"/>
                  </a:moveTo>
                  <a:cubicBezTo>
                    <a:pt x="783" y="8"/>
                    <a:pt x="781" y="8"/>
                    <a:pt x="781" y="9"/>
                  </a:cubicBezTo>
                  <a:cubicBezTo>
                    <a:pt x="782" y="9"/>
                    <a:pt x="784" y="9"/>
                    <a:pt x="784" y="8"/>
                  </a:cubicBezTo>
                  <a:close/>
                  <a:moveTo>
                    <a:pt x="748" y="10"/>
                  </a:moveTo>
                  <a:cubicBezTo>
                    <a:pt x="747" y="10"/>
                    <a:pt x="748" y="11"/>
                    <a:pt x="748" y="10"/>
                  </a:cubicBezTo>
                  <a:close/>
                  <a:moveTo>
                    <a:pt x="778" y="10"/>
                  </a:moveTo>
                  <a:cubicBezTo>
                    <a:pt x="778" y="10"/>
                    <a:pt x="779" y="11"/>
                    <a:pt x="778" y="10"/>
                  </a:cubicBezTo>
                  <a:close/>
                  <a:moveTo>
                    <a:pt x="688" y="10"/>
                  </a:moveTo>
                  <a:cubicBezTo>
                    <a:pt x="686" y="11"/>
                    <a:pt x="682" y="9"/>
                    <a:pt x="682" y="11"/>
                  </a:cubicBezTo>
                  <a:cubicBezTo>
                    <a:pt x="684" y="10"/>
                    <a:pt x="688" y="12"/>
                    <a:pt x="688" y="10"/>
                  </a:cubicBezTo>
                  <a:close/>
                  <a:moveTo>
                    <a:pt x="841" y="11"/>
                  </a:moveTo>
                  <a:cubicBezTo>
                    <a:pt x="836" y="10"/>
                    <a:pt x="840" y="14"/>
                    <a:pt x="841" y="11"/>
                  </a:cubicBezTo>
                  <a:close/>
                  <a:moveTo>
                    <a:pt x="857" y="12"/>
                  </a:moveTo>
                  <a:cubicBezTo>
                    <a:pt x="856" y="12"/>
                    <a:pt x="854" y="12"/>
                    <a:pt x="854" y="13"/>
                  </a:cubicBezTo>
                  <a:cubicBezTo>
                    <a:pt x="855" y="13"/>
                    <a:pt x="857" y="13"/>
                    <a:pt x="857" y="12"/>
                  </a:cubicBezTo>
                  <a:close/>
                  <a:moveTo>
                    <a:pt x="688" y="16"/>
                  </a:moveTo>
                  <a:cubicBezTo>
                    <a:pt x="680" y="15"/>
                    <a:pt x="684" y="19"/>
                    <a:pt x="688" y="16"/>
                  </a:cubicBezTo>
                  <a:close/>
                  <a:moveTo>
                    <a:pt x="678" y="17"/>
                  </a:moveTo>
                  <a:cubicBezTo>
                    <a:pt x="676" y="17"/>
                    <a:pt x="671" y="16"/>
                    <a:pt x="671" y="18"/>
                  </a:cubicBezTo>
                  <a:cubicBezTo>
                    <a:pt x="673" y="17"/>
                    <a:pt x="677" y="19"/>
                    <a:pt x="678" y="17"/>
                  </a:cubicBezTo>
                  <a:close/>
                  <a:moveTo>
                    <a:pt x="842" y="17"/>
                  </a:moveTo>
                  <a:cubicBezTo>
                    <a:pt x="836" y="16"/>
                    <a:pt x="840" y="20"/>
                    <a:pt x="842" y="17"/>
                  </a:cubicBezTo>
                  <a:close/>
                  <a:moveTo>
                    <a:pt x="664" y="19"/>
                  </a:moveTo>
                  <a:cubicBezTo>
                    <a:pt x="674" y="17"/>
                    <a:pt x="664" y="18"/>
                    <a:pt x="658" y="19"/>
                  </a:cubicBezTo>
                  <a:cubicBezTo>
                    <a:pt x="655" y="19"/>
                    <a:pt x="652" y="18"/>
                    <a:pt x="651" y="21"/>
                  </a:cubicBezTo>
                  <a:cubicBezTo>
                    <a:pt x="656" y="20"/>
                    <a:pt x="660" y="19"/>
                    <a:pt x="664" y="19"/>
                  </a:cubicBezTo>
                  <a:close/>
                  <a:moveTo>
                    <a:pt x="700" y="19"/>
                  </a:moveTo>
                  <a:cubicBezTo>
                    <a:pt x="699" y="18"/>
                    <a:pt x="700" y="19"/>
                    <a:pt x="700" y="19"/>
                  </a:cubicBezTo>
                  <a:close/>
                  <a:moveTo>
                    <a:pt x="698" y="81"/>
                  </a:moveTo>
                  <a:cubicBezTo>
                    <a:pt x="716" y="81"/>
                    <a:pt x="734" y="81"/>
                    <a:pt x="751" y="81"/>
                  </a:cubicBezTo>
                  <a:cubicBezTo>
                    <a:pt x="753" y="60"/>
                    <a:pt x="757" y="36"/>
                    <a:pt x="759" y="18"/>
                  </a:cubicBezTo>
                  <a:cubicBezTo>
                    <a:pt x="733" y="34"/>
                    <a:pt x="714" y="56"/>
                    <a:pt x="698" y="81"/>
                  </a:cubicBezTo>
                  <a:close/>
                  <a:moveTo>
                    <a:pt x="852" y="19"/>
                  </a:moveTo>
                  <a:cubicBezTo>
                    <a:pt x="852" y="19"/>
                    <a:pt x="852" y="19"/>
                    <a:pt x="852" y="20"/>
                  </a:cubicBezTo>
                  <a:cubicBezTo>
                    <a:pt x="870" y="21"/>
                    <a:pt x="885" y="24"/>
                    <a:pt x="901" y="26"/>
                  </a:cubicBezTo>
                  <a:moveTo>
                    <a:pt x="901" y="26"/>
                  </a:moveTo>
                  <a:cubicBezTo>
                    <a:pt x="902" y="29"/>
                    <a:pt x="906" y="25"/>
                    <a:pt x="901" y="26"/>
                  </a:cubicBezTo>
                  <a:moveTo>
                    <a:pt x="901" y="26"/>
                  </a:moveTo>
                  <a:cubicBezTo>
                    <a:pt x="901" y="26"/>
                    <a:pt x="901" y="26"/>
                    <a:pt x="901" y="25"/>
                  </a:cubicBezTo>
                  <a:cubicBezTo>
                    <a:pt x="887" y="21"/>
                    <a:pt x="870" y="20"/>
                    <a:pt x="852" y="19"/>
                  </a:cubicBezTo>
                  <a:moveTo>
                    <a:pt x="852" y="19"/>
                  </a:moveTo>
                  <a:cubicBezTo>
                    <a:pt x="846" y="16"/>
                    <a:pt x="842" y="20"/>
                    <a:pt x="852" y="19"/>
                  </a:cubicBezTo>
                  <a:moveTo>
                    <a:pt x="693" y="19"/>
                  </a:moveTo>
                  <a:cubicBezTo>
                    <a:pt x="683" y="17"/>
                    <a:pt x="687" y="22"/>
                    <a:pt x="693" y="19"/>
                  </a:cubicBezTo>
                  <a:close/>
                  <a:moveTo>
                    <a:pt x="751" y="20"/>
                  </a:moveTo>
                  <a:cubicBezTo>
                    <a:pt x="751" y="19"/>
                    <a:pt x="752" y="20"/>
                    <a:pt x="751" y="20"/>
                  </a:cubicBezTo>
                  <a:close/>
                  <a:moveTo>
                    <a:pt x="754" y="81"/>
                  </a:moveTo>
                  <a:cubicBezTo>
                    <a:pt x="762" y="81"/>
                    <a:pt x="770" y="81"/>
                    <a:pt x="778" y="81"/>
                  </a:cubicBezTo>
                  <a:cubicBezTo>
                    <a:pt x="774" y="59"/>
                    <a:pt x="781" y="26"/>
                    <a:pt x="762" y="19"/>
                  </a:cubicBezTo>
                  <a:cubicBezTo>
                    <a:pt x="759" y="39"/>
                    <a:pt x="756" y="59"/>
                    <a:pt x="754" y="81"/>
                  </a:cubicBezTo>
                  <a:close/>
                  <a:moveTo>
                    <a:pt x="826" y="19"/>
                  </a:moveTo>
                  <a:cubicBezTo>
                    <a:pt x="820" y="18"/>
                    <a:pt x="824" y="22"/>
                    <a:pt x="826" y="19"/>
                  </a:cubicBezTo>
                  <a:close/>
                  <a:moveTo>
                    <a:pt x="641" y="21"/>
                  </a:moveTo>
                  <a:cubicBezTo>
                    <a:pt x="619" y="23"/>
                    <a:pt x="596" y="25"/>
                    <a:pt x="580" y="33"/>
                  </a:cubicBezTo>
                  <a:moveTo>
                    <a:pt x="580" y="33"/>
                  </a:moveTo>
                  <a:cubicBezTo>
                    <a:pt x="576" y="32"/>
                    <a:pt x="579" y="36"/>
                    <a:pt x="580" y="33"/>
                  </a:cubicBezTo>
                  <a:moveTo>
                    <a:pt x="580" y="33"/>
                  </a:moveTo>
                  <a:cubicBezTo>
                    <a:pt x="600" y="29"/>
                    <a:pt x="622" y="26"/>
                    <a:pt x="641" y="21"/>
                  </a:cubicBezTo>
                  <a:moveTo>
                    <a:pt x="641" y="21"/>
                  </a:moveTo>
                  <a:cubicBezTo>
                    <a:pt x="646" y="22"/>
                    <a:pt x="642" y="18"/>
                    <a:pt x="641" y="21"/>
                  </a:cubicBezTo>
                  <a:moveTo>
                    <a:pt x="632" y="29"/>
                  </a:moveTo>
                  <a:cubicBezTo>
                    <a:pt x="649" y="25"/>
                    <a:pt x="668" y="24"/>
                    <a:pt x="684" y="20"/>
                  </a:cubicBezTo>
                  <a:cubicBezTo>
                    <a:pt x="666" y="22"/>
                    <a:pt x="644" y="21"/>
                    <a:pt x="632" y="29"/>
                  </a:cubicBezTo>
                  <a:close/>
                  <a:moveTo>
                    <a:pt x="710" y="20"/>
                  </a:moveTo>
                  <a:cubicBezTo>
                    <a:pt x="709" y="20"/>
                    <a:pt x="707" y="19"/>
                    <a:pt x="707" y="21"/>
                  </a:cubicBezTo>
                  <a:cubicBezTo>
                    <a:pt x="708" y="20"/>
                    <a:pt x="710" y="21"/>
                    <a:pt x="710" y="20"/>
                  </a:cubicBezTo>
                  <a:close/>
                  <a:moveTo>
                    <a:pt x="726" y="21"/>
                  </a:moveTo>
                  <a:cubicBezTo>
                    <a:pt x="725" y="20"/>
                    <a:pt x="726" y="21"/>
                    <a:pt x="726" y="21"/>
                  </a:cubicBezTo>
                  <a:close/>
                  <a:moveTo>
                    <a:pt x="739" y="21"/>
                  </a:moveTo>
                  <a:cubicBezTo>
                    <a:pt x="739" y="20"/>
                    <a:pt x="740" y="21"/>
                    <a:pt x="739" y="21"/>
                  </a:cubicBezTo>
                  <a:close/>
                  <a:moveTo>
                    <a:pt x="749" y="21"/>
                  </a:moveTo>
                  <a:cubicBezTo>
                    <a:pt x="725" y="27"/>
                    <a:pt x="705" y="37"/>
                    <a:pt x="686" y="48"/>
                  </a:cubicBezTo>
                  <a:cubicBezTo>
                    <a:pt x="681" y="59"/>
                    <a:pt x="675" y="70"/>
                    <a:pt x="672" y="82"/>
                  </a:cubicBezTo>
                  <a:cubicBezTo>
                    <a:pt x="679" y="82"/>
                    <a:pt x="686" y="82"/>
                    <a:pt x="693" y="82"/>
                  </a:cubicBezTo>
                  <a:cubicBezTo>
                    <a:pt x="709" y="59"/>
                    <a:pt x="727" y="38"/>
                    <a:pt x="749" y="21"/>
                  </a:cubicBezTo>
                  <a:moveTo>
                    <a:pt x="749" y="21"/>
                  </a:moveTo>
                  <a:cubicBezTo>
                    <a:pt x="753" y="22"/>
                    <a:pt x="749" y="18"/>
                    <a:pt x="749" y="21"/>
                  </a:cubicBezTo>
                  <a:moveTo>
                    <a:pt x="793" y="21"/>
                  </a:moveTo>
                  <a:cubicBezTo>
                    <a:pt x="792" y="20"/>
                    <a:pt x="793" y="21"/>
                    <a:pt x="793" y="21"/>
                  </a:cubicBezTo>
                  <a:close/>
                  <a:moveTo>
                    <a:pt x="810" y="20"/>
                  </a:moveTo>
                  <a:cubicBezTo>
                    <a:pt x="809" y="20"/>
                    <a:pt x="808" y="20"/>
                    <a:pt x="808" y="21"/>
                  </a:cubicBezTo>
                  <a:cubicBezTo>
                    <a:pt x="809" y="20"/>
                    <a:pt x="810" y="21"/>
                    <a:pt x="810" y="20"/>
                  </a:cubicBezTo>
                  <a:close/>
                  <a:moveTo>
                    <a:pt x="837" y="21"/>
                  </a:moveTo>
                  <a:cubicBezTo>
                    <a:pt x="837" y="22"/>
                    <a:pt x="839" y="22"/>
                    <a:pt x="839" y="21"/>
                  </a:cubicBezTo>
                  <a:cubicBezTo>
                    <a:pt x="834" y="18"/>
                    <a:pt x="826" y="21"/>
                    <a:pt x="837" y="21"/>
                  </a:cubicBezTo>
                  <a:close/>
                  <a:moveTo>
                    <a:pt x="699" y="22"/>
                  </a:moveTo>
                  <a:cubicBezTo>
                    <a:pt x="667" y="27"/>
                    <a:pt x="629" y="26"/>
                    <a:pt x="610" y="45"/>
                  </a:cubicBezTo>
                  <a:moveTo>
                    <a:pt x="610" y="45"/>
                  </a:moveTo>
                  <a:cubicBezTo>
                    <a:pt x="606" y="44"/>
                    <a:pt x="610" y="47"/>
                    <a:pt x="610" y="45"/>
                  </a:cubicBezTo>
                  <a:moveTo>
                    <a:pt x="699" y="22"/>
                  </a:moveTo>
                  <a:cubicBezTo>
                    <a:pt x="668" y="28"/>
                    <a:pt x="639" y="36"/>
                    <a:pt x="610" y="45"/>
                  </a:cubicBezTo>
                  <a:moveTo>
                    <a:pt x="699" y="22"/>
                  </a:moveTo>
                  <a:cubicBezTo>
                    <a:pt x="703" y="22"/>
                    <a:pt x="699" y="19"/>
                    <a:pt x="699" y="22"/>
                  </a:cubicBezTo>
                  <a:moveTo>
                    <a:pt x="720" y="22"/>
                  </a:moveTo>
                  <a:cubicBezTo>
                    <a:pt x="713" y="23"/>
                    <a:pt x="705" y="22"/>
                    <a:pt x="702" y="26"/>
                  </a:cubicBezTo>
                  <a:cubicBezTo>
                    <a:pt x="708" y="25"/>
                    <a:pt x="714" y="24"/>
                    <a:pt x="720" y="22"/>
                  </a:cubicBezTo>
                  <a:moveTo>
                    <a:pt x="720" y="22"/>
                  </a:moveTo>
                  <a:cubicBezTo>
                    <a:pt x="725" y="23"/>
                    <a:pt x="721" y="19"/>
                    <a:pt x="720" y="22"/>
                  </a:cubicBezTo>
                  <a:moveTo>
                    <a:pt x="690" y="43"/>
                  </a:moveTo>
                  <a:cubicBezTo>
                    <a:pt x="689" y="43"/>
                    <a:pt x="690" y="44"/>
                    <a:pt x="690" y="43"/>
                  </a:cubicBezTo>
                  <a:moveTo>
                    <a:pt x="690" y="43"/>
                  </a:moveTo>
                  <a:cubicBezTo>
                    <a:pt x="705" y="35"/>
                    <a:pt x="721" y="28"/>
                    <a:pt x="737" y="21"/>
                  </a:cubicBezTo>
                  <a:cubicBezTo>
                    <a:pt x="720" y="26"/>
                    <a:pt x="695" y="25"/>
                    <a:pt x="690" y="43"/>
                  </a:cubicBezTo>
                  <a:moveTo>
                    <a:pt x="812" y="81"/>
                  </a:moveTo>
                  <a:cubicBezTo>
                    <a:pt x="830" y="82"/>
                    <a:pt x="849" y="82"/>
                    <a:pt x="867" y="83"/>
                  </a:cubicBezTo>
                  <a:cubicBezTo>
                    <a:pt x="844" y="58"/>
                    <a:pt x="811" y="35"/>
                    <a:pt x="774" y="21"/>
                  </a:cubicBezTo>
                  <a:cubicBezTo>
                    <a:pt x="788" y="40"/>
                    <a:pt x="803" y="58"/>
                    <a:pt x="812" y="81"/>
                  </a:cubicBezTo>
                  <a:close/>
                  <a:moveTo>
                    <a:pt x="852" y="66"/>
                  </a:moveTo>
                  <a:cubicBezTo>
                    <a:pt x="863" y="75"/>
                    <a:pt x="870" y="86"/>
                    <a:pt x="887" y="84"/>
                  </a:cubicBezTo>
                  <a:cubicBezTo>
                    <a:pt x="882" y="71"/>
                    <a:pt x="874" y="61"/>
                    <a:pt x="867" y="49"/>
                  </a:cubicBezTo>
                  <a:cubicBezTo>
                    <a:pt x="840" y="39"/>
                    <a:pt x="812" y="26"/>
                    <a:pt x="783" y="22"/>
                  </a:cubicBezTo>
                  <a:cubicBezTo>
                    <a:pt x="810" y="32"/>
                    <a:pt x="831" y="48"/>
                    <a:pt x="852" y="66"/>
                  </a:cubicBezTo>
                  <a:close/>
                  <a:moveTo>
                    <a:pt x="799" y="22"/>
                  </a:moveTo>
                  <a:cubicBezTo>
                    <a:pt x="821" y="29"/>
                    <a:pt x="844" y="36"/>
                    <a:pt x="863" y="46"/>
                  </a:cubicBezTo>
                  <a:cubicBezTo>
                    <a:pt x="854" y="26"/>
                    <a:pt x="823" y="27"/>
                    <a:pt x="799" y="22"/>
                  </a:cubicBezTo>
                  <a:moveTo>
                    <a:pt x="799" y="22"/>
                  </a:moveTo>
                  <a:cubicBezTo>
                    <a:pt x="797" y="19"/>
                    <a:pt x="793" y="23"/>
                    <a:pt x="799" y="22"/>
                  </a:cubicBezTo>
                  <a:moveTo>
                    <a:pt x="817" y="21"/>
                  </a:moveTo>
                  <a:cubicBezTo>
                    <a:pt x="811" y="19"/>
                    <a:pt x="815" y="24"/>
                    <a:pt x="817" y="21"/>
                  </a:cubicBezTo>
                  <a:close/>
                  <a:moveTo>
                    <a:pt x="928" y="41"/>
                  </a:moveTo>
                  <a:cubicBezTo>
                    <a:pt x="928" y="44"/>
                    <a:pt x="932" y="40"/>
                    <a:pt x="928" y="41"/>
                  </a:cubicBezTo>
                  <a:moveTo>
                    <a:pt x="928" y="41"/>
                  </a:moveTo>
                  <a:cubicBezTo>
                    <a:pt x="909" y="25"/>
                    <a:pt x="871" y="25"/>
                    <a:pt x="844" y="22"/>
                  </a:cubicBezTo>
                  <a:cubicBezTo>
                    <a:pt x="872" y="28"/>
                    <a:pt x="901" y="33"/>
                    <a:pt x="928" y="41"/>
                  </a:cubicBezTo>
                  <a:moveTo>
                    <a:pt x="901" y="21"/>
                  </a:moveTo>
                  <a:cubicBezTo>
                    <a:pt x="900" y="21"/>
                    <a:pt x="899" y="21"/>
                    <a:pt x="899" y="22"/>
                  </a:cubicBezTo>
                  <a:cubicBezTo>
                    <a:pt x="900" y="21"/>
                    <a:pt x="901" y="22"/>
                    <a:pt x="901" y="21"/>
                  </a:cubicBezTo>
                  <a:close/>
                  <a:moveTo>
                    <a:pt x="847" y="28"/>
                  </a:moveTo>
                  <a:cubicBezTo>
                    <a:pt x="848" y="30"/>
                    <a:pt x="849" y="28"/>
                    <a:pt x="847" y="28"/>
                  </a:cubicBezTo>
                  <a:moveTo>
                    <a:pt x="847" y="28"/>
                  </a:moveTo>
                  <a:cubicBezTo>
                    <a:pt x="842" y="22"/>
                    <a:pt x="827" y="22"/>
                    <a:pt x="818" y="23"/>
                  </a:cubicBezTo>
                  <a:cubicBezTo>
                    <a:pt x="829" y="23"/>
                    <a:pt x="837" y="27"/>
                    <a:pt x="847" y="28"/>
                  </a:cubicBezTo>
                  <a:moveTo>
                    <a:pt x="909" y="22"/>
                  </a:moveTo>
                  <a:cubicBezTo>
                    <a:pt x="904" y="21"/>
                    <a:pt x="908" y="24"/>
                    <a:pt x="909" y="22"/>
                  </a:cubicBezTo>
                  <a:close/>
                  <a:moveTo>
                    <a:pt x="916" y="23"/>
                  </a:moveTo>
                  <a:cubicBezTo>
                    <a:pt x="914" y="23"/>
                    <a:pt x="913" y="22"/>
                    <a:pt x="913" y="23"/>
                  </a:cubicBezTo>
                  <a:cubicBezTo>
                    <a:pt x="914" y="23"/>
                    <a:pt x="915" y="24"/>
                    <a:pt x="916" y="23"/>
                  </a:cubicBezTo>
                  <a:close/>
                  <a:moveTo>
                    <a:pt x="922" y="24"/>
                  </a:moveTo>
                  <a:cubicBezTo>
                    <a:pt x="922" y="25"/>
                    <a:pt x="922" y="25"/>
                    <a:pt x="922" y="25"/>
                  </a:cubicBezTo>
                  <a:cubicBezTo>
                    <a:pt x="927" y="25"/>
                    <a:pt x="928" y="27"/>
                    <a:pt x="932" y="26"/>
                  </a:cubicBezTo>
                  <a:moveTo>
                    <a:pt x="932" y="26"/>
                  </a:moveTo>
                  <a:cubicBezTo>
                    <a:pt x="934" y="29"/>
                    <a:pt x="938" y="25"/>
                    <a:pt x="932" y="26"/>
                  </a:cubicBezTo>
                  <a:moveTo>
                    <a:pt x="932" y="26"/>
                  </a:moveTo>
                  <a:cubicBezTo>
                    <a:pt x="932" y="26"/>
                    <a:pt x="932" y="26"/>
                    <a:pt x="932" y="25"/>
                  </a:cubicBezTo>
                  <a:cubicBezTo>
                    <a:pt x="928" y="26"/>
                    <a:pt x="927" y="24"/>
                    <a:pt x="922" y="24"/>
                  </a:cubicBezTo>
                  <a:moveTo>
                    <a:pt x="922" y="24"/>
                  </a:moveTo>
                  <a:cubicBezTo>
                    <a:pt x="919" y="22"/>
                    <a:pt x="915" y="26"/>
                    <a:pt x="922" y="24"/>
                  </a:cubicBezTo>
                  <a:moveTo>
                    <a:pt x="907" y="25"/>
                  </a:moveTo>
                  <a:cubicBezTo>
                    <a:pt x="907" y="26"/>
                    <a:pt x="907" y="26"/>
                    <a:pt x="907" y="26"/>
                  </a:cubicBezTo>
                  <a:cubicBezTo>
                    <a:pt x="934" y="34"/>
                    <a:pt x="965" y="42"/>
                    <a:pt x="990" y="47"/>
                  </a:cubicBezTo>
                  <a:cubicBezTo>
                    <a:pt x="967" y="36"/>
                    <a:pt x="938" y="29"/>
                    <a:pt x="907" y="25"/>
                  </a:cubicBezTo>
                  <a:moveTo>
                    <a:pt x="907" y="25"/>
                  </a:moveTo>
                  <a:cubicBezTo>
                    <a:pt x="907" y="23"/>
                    <a:pt x="903" y="26"/>
                    <a:pt x="907" y="25"/>
                  </a:cubicBezTo>
                  <a:moveTo>
                    <a:pt x="602" y="50"/>
                  </a:moveTo>
                  <a:cubicBezTo>
                    <a:pt x="598" y="55"/>
                    <a:pt x="592" y="59"/>
                    <a:pt x="587" y="64"/>
                  </a:cubicBezTo>
                  <a:cubicBezTo>
                    <a:pt x="583" y="68"/>
                    <a:pt x="576" y="75"/>
                    <a:pt x="577" y="78"/>
                  </a:cubicBezTo>
                  <a:cubicBezTo>
                    <a:pt x="587" y="77"/>
                    <a:pt x="597" y="71"/>
                    <a:pt x="606" y="66"/>
                  </a:cubicBezTo>
                  <a:cubicBezTo>
                    <a:pt x="631" y="53"/>
                    <a:pt x="656" y="41"/>
                    <a:pt x="683" y="32"/>
                  </a:cubicBezTo>
                  <a:cubicBezTo>
                    <a:pt x="687" y="31"/>
                    <a:pt x="696" y="31"/>
                    <a:pt x="695" y="25"/>
                  </a:cubicBezTo>
                  <a:cubicBezTo>
                    <a:pt x="662" y="32"/>
                    <a:pt x="632" y="41"/>
                    <a:pt x="602" y="50"/>
                  </a:cubicBezTo>
                  <a:close/>
                  <a:moveTo>
                    <a:pt x="530" y="58"/>
                  </a:moveTo>
                  <a:cubicBezTo>
                    <a:pt x="526" y="57"/>
                    <a:pt x="529" y="61"/>
                    <a:pt x="530" y="58"/>
                  </a:cubicBezTo>
                  <a:moveTo>
                    <a:pt x="530" y="58"/>
                  </a:moveTo>
                  <a:cubicBezTo>
                    <a:pt x="546" y="53"/>
                    <a:pt x="563" y="47"/>
                    <a:pt x="581" y="42"/>
                  </a:cubicBezTo>
                  <a:cubicBezTo>
                    <a:pt x="598" y="37"/>
                    <a:pt x="617" y="35"/>
                    <a:pt x="631" y="26"/>
                  </a:cubicBezTo>
                  <a:cubicBezTo>
                    <a:pt x="593" y="33"/>
                    <a:pt x="554" y="38"/>
                    <a:pt x="530" y="58"/>
                  </a:cubicBezTo>
                  <a:moveTo>
                    <a:pt x="969" y="73"/>
                  </a:moveTo>
                  <a:cubicBezTo>
                    <a:pt x="947" y="41"/>
                    <a:pt x="895" y="34"/>
                    <a:pt x="850" y="27"/>
                  </a:cubicBezTo>
                  <a:cubicBezTo>
                    <a:pt x="890" y="42"/>
                    <a:pt x="933" y="54"/>
                    <a:pt x="969" y="73"/>
                  </a:cubicBezTo>
                  <a:close/>
                  <a:moveTo>
                    <a:pt x="939" y="27"/>
                  </a:moveTo>
                  <a:cubicBezTo>
                    <a:pt x="938" y="28"/>
                    <a:pt x="937" y="27"/>
                    <a:pt x="937" y="28"/>
                  </a:cubicBezTo>
                  <a:cubicBezTo>
                    <a:pt x="937" y="28"/>
                    <a:pt x="939" y="28"/>
                    <a:pt x="939" y="27"/>
                  </a:cubicBezTo>
                  <a:close/>
                  <a:moveTo>
                    <a:pt x="574" y="32"/>
                  </a:moveTo>
                  <a:cubicBezTo>
                    <a:pt x="574" y="33"/>
                    <a:pt x="573" y="32"/>
                    <a:pt x="574" y="32"/>
                  </a:cubicBezTo>
                  <a:close/>
                  <a:moveTo>
                    <a:pt x="781" y="81"/>
                  </a:moveTo>
                  <a:cubicBezTo>
                    <a:pt x="790" y="80"/>
                    <a:pt x="801" y="82"/>
                    <a:pt x="808" y="80"/>
                  </a:cubicBezTo>
                  <a:cubicBezTo>
                    <a:pt x="798" y="63"/>
                    <a:pt x="789" y="45"/>
                    <a:pt x="776" y="31"/>
                  </a:cubicBezTo>
                  <a:cubicBezTo>
                    <a:pt x="778" y="48"/>
                    <a:pt x="779" y="65"/>
                    <a:pt x="781" y="81"/>
                  </a:cubicBezTo>
                  <a:close/>
                  <a:moveTo>
                    <a:pt x="526" y="47"/>
                  </a:moveTo>
                  <a:cubicBezTo>
                    <a:pt x="524" y="48"/>
                    <a:pt x="526" y="49"/>
                    <a:pt x="526" y="47"/>
                  </a:cubicBezTo>
                  <a:moveTo>
                    <a:pt x="526" y="47"/>
                  </a:moveTo>
                  <a:cubicBezTo>
                    <a:pt x="543" y="43"/>
                    <a:pt x="560" y="40"/>
                    <a:pt x="573" y="32"/>
                  </a:cubicBezTo>
                  <a:cubicBezTo>
                    <a:pt x="557" y="37"/>
                    <a:pt x="537" y="38"/>
                    <a:pt x="526" y="47"/>
                  </a:cubicBezTo>
                  <a:moveTo>
                    <a:pt x="963" y="32"/>
                  </a:moveTo>
                  <a:cubicBezTo>
                    <a:pt x="962" y="32"/>
                    <a:pt x="961" y="32"/>
                    <a:pt x="961" y="33"/>
                  </a:cubicBezTo>
                  <a:cubicBezTo>
                    <a:pt x="961" y="33"/>
                    <a:pt x="963" y="33"/>
                    <a:pt x="963" y="32"/>
                  </a:cubicBezTo>
                  <a:close/>
                  <a:moveTo>
                    <a:pt x="585" y="80"/>
                  </a:moveTo>
                  <a:cubicBezTo>
                    <a:pt x="601" y="82"/>
                    <a:pt x="616" y="87"/>
                    <a:pt x="632" y="84"/>
                  </a:cubicBezTo>
                  <a:cubicBezTo>
                    <a:pt x="648" y="70"/>
                    <a:pt x="665" y="58"/>
                    <a:pt x="683" y="47"/>
                  </a:cubicBezTo>
                  <a:cubicBezTo>
                    <a:pt x="683" y="42"/>
                    <a:pt x="693" y="36"/>
                    <a:pt x="689" y="33"/>
                  </a:cubicBezTo>
                  <a:cubicBezTo>
                    <a:pt x="652" y="46"/>
                    <a:pt x="617" y="61"/>
                    <a:pt x="585" y="80"/>
                  </a:cubicBezTo>
                  <a:close/>
                  <a:moveTo>
                    <a:pt x="966" y="34"/>
                  </a:moveTo>
                  <a:cubicBezTo>
                    <a:pt x="968" y="37"/>
                    <a:pt x="972" y="33"/>
                    <a:pt x="966" y="34"/>
                  </a:cubicBezTo>
                  <a:moveTo>
                    <a:pt x="966" y="34"/>
                  </a:moveTo>
                  <a:cubicBezTo>
                    <a:pt x="965" y="31"/>
                    <a:pt x="961" y="35"/>
                    <a:pt x="966" y="34"/>
                  </a:cubicBezTo>
                  <a:moveTo>
                    <a:pt x="575" y="35"/>
                  </a:moveTo>
                  <a:cubicBezTo>
                    <a:pt x="574" y="35"/>
                    <a:pt x="575" y="36"/>
                    <a:pt x="575" y="35"/>
                  </a:cubicBezTo>
                  <a:close/>
                  <a:moveTo>
                    <a:pt x="859" y="35"/>
                  </a:moveTo>
                  <a:cubicBezTo>
                    <a:pt x="861" y="40"/>
                    <a:pt x="866" y="43"/>
                    <a:pt x="869" y="48"/>
                  </a:cubicBezTo>
                  <a:cubicBezTo>
                    <a:pt x="878" y="53"/>
                    <a:pt x="889" y="57"/>
                    <a:pt x="900" y="64"/>
                  </a:cubicBezTo>
                  <a:cubicBezTo>
                    <a:pt x="909" y="69"/>
                    <a:pt x="921" y="80"/>
                    <a:pt x="930" y="81"/>
                  </a:cubicBezTo>
                  <a:cubicBezTo>
                    <a:pt x="940" y="82"/>
                    <a:pt x="953" y="76"/>
                    <a:pt x="965" y="73"/>
                  </a:cubicBezTo>
                  <a:cubicBezTo>
                    <a:pt x="931" y="59"/>
                    <a:pt x="898" y="44"/>
                    <a:pt x="859" y="35"/>
                  </a:cubicBezTo>
                  <a:moveTo>
                    <a:pt x="859" y="35"/>
                  </a:moveTo>
                  <a:cubicBezTo>
                    <a:pt x="858" y="34"/>
                    <a:pt x="858" y="35"/>
                    <a:pt x="859" y="35"/>
                  </a:cubicBezTo>
                  <a:moveTo>
                    <a:pt x="993" y="63"/>
                  </a:moveTo>
                  <a:cubicBezTo>
                    <a:pt x="997" y="61"/>
                    <a:pt x="1000" y="59"/>
                    <a:pt x="1001" y="55"/>
                  </a:cubicBezTo>
                  <a:cubicBezTo>
                    <a:pt x="977" y="47"/>
                    <a:pt x="949" y="38"/>
                    <a:pt x="924" y="35"/>
                  </a:cubicBezTo>
                  <a:cubicBezTo>
                    <a:pt x="943" y="48"/>
                    <a:pt x="970" y="54"/>
                    <a:pt x="993" y="63"/>
                  </a:cubicBezTo>
                  <a:close/>
                  <a:moveTo>
                    <a:pt x="973" y="35"/>
                  </a:moveTo>
                  <a:cubicBezTo>
                    <a:pt x="972" y="35"/>
                    <a:pt x="970" y="35"/>
                    <a:pt x="970" y="36"/>
                  </a:cubicBezTo>
                  <a:cubicBezTo>
                    <a:pt x="971" y="36"/>
                    <a:pt x="973" y="36"/>
                    <a:pt x="973" y="35"/>
                  </a:cubicBezTo>
                  <a:close/>
                  <a:moveTo>
                    <a:pt x="530" y="61"/>
                  </a:moveTo>
                  <a:cubicBezTo>
                    <a:pt x="542" y="76"/>
                    <a:pt x="556" y="66"/>
                    <a:pt x="573" y="59"/>
                  </a:cubicBezTo>
                  <a:cubicBezTo>
                    <a:pt x="588" y="53"/>
                    <a:pt x="599" y="49"/>
                    <a:pt x="608" y="42"/>
                  </a:cubicBezTo>
                  <a:cubicBezTo>
                    <a:pt x="611" y="39"/>
                    <a:pt x="617" y="37"/>
                    <a:pt x="614" y="36"/>
                  </a:cubicBezTo>
                  <a:cubicBezTo>
                    <a:pt x="585" y="43"/>
                    <a:pt x="557" y="52"/>
                    <a:pt x="530" y="61"/>
                  </a:cubicBezTo>
                  <a:close/>
                  <a:moveTo>
                    <a:pt x="976" y="36"/>
                  </a:moveTo>
                  <a:cubicBezTo>
                    <a:pt x="975" y="36"/>
                    <a:pt x="974" y="36"/>
                    <a:pt x="974" y="37"/>
                  </a:cubicBezTo>
                  <a:cubicBezTo>
                    <a:pt x="975" y="37"/>
                    <a:pt x="976" y="37"/>
                    <a:pt x="976" y="36"/>
                  </a:cubicBezTo>
                  <a:close/>
                  <a:moveTo>
                    <a:pt x="978" y="38"/>
                  </a:moveTo>
                  <a:cubicBezTo>
                    <a:pt x="978" y="37"/>
                    <a:pt x="979" y="39"/>
                    <a:pt x="978" y="38"/>
                  </a:cubicBezTo>
                  <a:close/>
                  <a:moveTo>
                    <a:pt x="982" y="39"/>
                  </a:moveTo>
                  <a:cubicBezTo>
                    <a:pt x="981" y="38"/>
                    <a:pt x="982" y="39"/>
                    <a:pt x="982" y="39"/>
                  </a:cubicBezTo>
                  <a:close/>
                  <a:moveTo>
                    <a:pt x="931" y="43"/>
                  </a:moveTo>
                  <a:cubicBezTo>
                    <a:pt x="931" y="42"/>
                    <a:pt x="932" y="43"/>
                    <a:pt x="931" y="43"/>
                  </a:cubicBezTo>
                  <a:close/>
                  <a:moveTo>
                    <a:pt x="985" y="43"/>
                  </a:moveTo>
                  <a:cubicBezTo>
                    <a:pt x="984" y="42"/>
                    <a:pt x="985" y="43"/>
                    <a:pt x="985" y="43"/>
                  </a:cubicBezTo>
                  <a:close/>
                  <a:moveTo>
                    <a:pt x="1000" y="48"/>
                  </a:moveTo>
                  <a:cubicBezTo>
                    <a:pt x="997" y="46"/>
                    <a:pt x="991" y="42"/>
                    <a:pt x="987" y="44"/>
                  </a:cubicBezTo>
                  <a:cubicBezTo>
                    <a:pt x="992" y="44"/>
                    <a:pt x="996" y="50"/>
                    <a:pt x="1000" y="48"/>
                  </a:cubicBezTo>
                  <a:close/>
                  <a:moveTo>
                    <a:pt x="489" y="60"/>
                  </a:moveTo>
                  <a:cubicBezTo>
                    <a:pt x="488" y="60"/>
                    <a:pt x="487" y="60"/>
                    <a:pt x="486" y="61"/>
                  </a:cubicBezTo>
                  <a:moveTo>
                    <a:pt x="486" y="61"/>
                  </a:moveTo>
                  <a:cubicBezTo>
                    <a:pt x="485" y="61"/>
                    <a:pt x="485" y="61"/>
                    <a:pt x="485" y="62"/>
                  </a:cubicBezTo>
                  <a:moveTo>
                    <a:pt x="485" y="62"/>
                  </a:moveTo>
                  <a:cubicBezTo>
                    <a:pt x="481" y="61"/>
                    <a:pt x="484" y="65"/>
                    <a:pt x="485" y="62"/>
                  </a:cubicBezTo>
                  <a:moveTo>
                    <a:pt x="485" y="62"/>
                  </a:moveTo>
                  <a:cubicBezTo>
                    <a:pt x="486" y="62"/>
                    <a:pt x="486" y="62"/>
                    <a:pt x="486" y="61"/>
                  </a:cubicBezTo>
                  <a:moveTo>
                    <a:pt x="486" y="61"/>
                  </a:moveTo>
                  <a:cubicBezTo>
                    <a:pt x="488" y="61"/>
                    <a:pt x="489" y="61"/>
                    <a:pt x="489" y="60"/>
                  </a:cubicBezTo>
                  <a:moveTo>
                    <a:pt x="489" y="60"/>
                  </a:moveTo>
                  <a:cubicBezTo>
                    <a:pt x="500" y="55"/>
                    <a:pt x="516" y="55"/>
                    <a:pt x="523" y="46"/>
                  </a:cubicBezTo>
                  <a:cubicBezTo>
                    <a:pt x="511" y="50"/>
                    <a:pt x="500" y="54"/>
                    <a:pt x="489" y="60"/>
                  </a:cubicBezTo>
                  <a:moveTo>
                    <a:pt x="542" y="47"/>
                  </a:moveTo>
                  <a:cubicBezTo>
                    <a:pt x="535" y="47"/>
                    <a:pt x="530" y="50"/>
                    <a:pt x="523" y="51"/>
                  </a:cubicBezTo>
                  <a:cubicBezTo>
                    <a:pt x="523" y="54"/>
                    <a:pt x="523" y="56"/>
                    <a:pt x="524" y="57"/>
                  </a:cubicBezTo>
                  <a:cubicBezTo>
                    <a:pt x="531" y="55"/>
                    <a:pt x="537" y="50"/>
                    <a:pt x="542" y="47"/>
                  </a:cubicBezTo>
                  <a:moveTo>
                    <a:pt x="542" y="47"/>
                  </a:moveTo>
                  <a:cubicBezTo>
                    <a:pt x="546" y="47"/>
                    <a:pt x="542" y="44"/>
                    <a:pt x="542" y="47"/>
                  </a:cubicBezTo>
                  <a:moveTo>
                    <a:pt x="1113" y="98"/>
                  </a:moveTo>
                  <a:cubicBezTo>
                    <a:pt x="1113" y="99"/>
                    <a:pt x="1115" y="99"/>
                    <a:pt x="1115" y="99"/>
                  </a:cubicBezTo>
                  <a:moveTo>
                    <a:pt x="1115" y="99"/>
                  </a:moveTo>
                  <a:cubicBezTo>
                    <a:pt x="1116" y="101"/>
                    <a:pt x="1116" y="99"/>
                    <a:pt x="1115" y="99"/>
                  </a:cubicBezTo>
                  <a:moveTo>
                    <a:pt x="1115" y="99"/>
                  </a:moveTo>
                  <a:cubicBezTo>
                    <a:pt x="1115" y="98"/>
                    <a:pt x="1114" y="99"/>
                    <a:pt x="1113" y="98"/>
                  </a:cubicBezTo>
                  <a:moveTo>
                    <a:pt x="1113" y="98"/>
                  </a:moveTo>
                  <a:cubicBezTo>
                    <a:pt x="1081" y="77"/>
                    <a:pt x="1043" y="57"/>
                    <a:pt x="1002" y="48"/>
                  </a:cubicBezTo>
                  <a:cubicBezTo>
                    <a:pt x="1008" y="57"/>
                    <a:pt x="1020" y="58"/>
                    <a:pt x="1029" y="62"/>
                  </a:cubicBezTo>
                  <a:cubicBezTo>
                    <a:pt x="1057" y="72"/>
                    <a:pt x="1086" y="86"/>
                    <a:pt x="1113" y="98"/>
                  </a:cubicBezTo>
                  <a:moveTo>
                    <a:pt x="991" y="49"/>
                  </a:moveTo>
                  <a:cubicBezTo>
                    <a:pt x="991" y="49"/>
                    <a:pt x="992" y="50"/>
                    <a:pt x="991" y="49"/>
                  </a:cubicBezTo>
                  <a:close/>
                  <a:moveTo>
                    <a:pt x="948" y="50"/>
                  </a:moveTo>
                  <a:cubicBezTo>
                    <a:pt x="957" y="57"/>
                    <a:pt x="965" y="65"/>
                    <a:pt x="974" y="71"/>
                  </a:cubicBezTo>
                  <a:cubicBezTo>
                    <a:pt x="979" y="69"/>
                    <a:pt x="987" y="69"/>
                    <a:pt x="990" y="64"/>
                  </a:cubicBezTo>
                  <a:cubicBezTo>
                    <a:pt x="975" y="60"/>
                    <a:pt x="963" y="54"/>
                    <a:pt x="948" y="50"/>
                  </a:cubicBezTo>
                  <a:moveTo>
                    <a:pt x="948" y="50"/>
                  </a:moveTo>
                  <a:cubicBezTo>
                    <a:pt x="948" y="49"/>
                    <a:pt x="947" y="50"/>
                    <a:pt x="948" y="50"/>
                  </a:cubicBezTo>
                  <a:moveTo>
                    <a:pt x="399" y="114"/>
                  </a:moveTo>
                  <a:cubicBezTo>
                    <a:pt x="405" y="112"/>
                    <a:pt x="411" y="111"/>
                    <a:pt x="416" y="110"/>
                  </a:cubicBezTo>
                  <a:cubicBezTo>
                    <a:pt x="433" y="101"/>
                    <a:pt x="450" y="91"/>
                    <a:pt x="468" y="83"/>
                  </a:cubicBezTo>
                  <a:cubicBezTo>
                    <a:pt x="486" y="75"/>
                    <a:pt x="506" y="70"/>
                    <a:pt x="522" y="58"/>
                  </a:cubicBezTo>
                  <a:cubicBezTo>
                    <a:pt x="520" y="58"/>
                    <a:pt x="520" y="56"/>
                    <a:pt x="520" y="53"/>
                  </a:cubicBezTo>
                  <a:cubicBezTo>
                    <a:pt x="473" y="66"/>
                    <a:pt x="432" y="86"/>
                    <a:pt x="399" y="114"/>
                  </a:cubicBezTo>
                  <a:close/>
                  <a:moveTo>
                    <a:pt x="593" y="54"/>
                  </a:moveTo>
                  <a:cubicBezTo>
                    <a:pt x="578" y="59"/>
                    <a:pt x="564" y="65"/>
                    <a:pt x="550" y="71"/>
                  </a:cubicBezTo>
                  <a:cubicBezTo>
                    <a:pt x="556" y="74"/>
                    <a:pt x="564" y="75"/>
                    <a:pt x="570" y="77"/>
                  </a:cubicBezTo>
                  <a:cubicBezTo>
                    <a:pt x="579" y="71"/>
                    <a:pt x="585" y="62"/>
                    <a:pt x="593" y="54"/>
                  </a:cubicBezTo>
                  <a:moveTo>
                    <a:pt x="593" y="54"/>
                  </a:moveTo>
                  <a:cubicBezTo>
                    <a:pt x="594" y="54"/>
                    <a:pt x="593" y="53"/>
                    <a:pt x="593" y="54"/>
                  </a:cubicBezTo>
                  <a:moveTo>
                    <a:pt x="637" y="84"/>
                  </a:moveTo>
                  <a:cubicBezTo>
                    <a:pt x="647" y="83"/>
                    <a:pt x="659" y="84"/>
                    <a:pt x="668" y="82"/>
                  </a:cubicBezTo>
                  <a:cubicBezTo>
                    <a:pt x="669" y="72"/>
                    <a:pt x="679" y="60"/>
                    <a:pt x="678" y="53"/>
                  </a:cubicBezTo>
                  <a:cubicBezTo>
                    <a:pt x="664" y="64"/>
                    <a:pt x="649" y="72"/>
                    <a:pt x="637" y="84"/>
                  </a:cubicBezTo>
                  <a:close/>
                  <a:moveTo>
                    <a:pt x="890" y="84"/>
                  </a:moveTo>
                  <a:cubicBezTo>
                    <a:pt x="901" y="85"/>
                    <a:pt x="916" y="86"/>
                    <a:pt x="924" y="81"/>
                  </a:cubicBezTo>
                  <a:cubicBezTo>
                    <a:pt x="907" y="73"/>
                    <a:pt x="890" y="59"/>
                    <a:pt x="872" y="54"/>
                  </a:cubicBezTo>
                  <a:cubicBezTo>
                    <a:pt x="879" y="63"/>
                    <a:pt x="885" y="73"/>
                    <a:pt x="890" y="84"/>
                  </a:cubicBezTo>
                  <a:close/>
                  <a:moveTo>
                    <a:pt x="1063" y="94"/>
                  </a:moveTo>
                  <a:cubicBezTo>
                    <a:pt x="1063" y="94"/>
                    <a:pt x="1063" y="94"/>
                    <a:pt x="1063" y="95"/>
                  </a:cubicBezTo>
                  <a:cubicBezTo>
                    <a:pt x="1064" y="95"/>
                    <a:pt x="1065" y="96"/>
                    <a:pt x="1066" y="95"/>
                  </a:cubicBezTo>
                  <a:moveTo>
                    <a:pt x="1066" y="95"/>
                  </a:moveTo>
                  <a:cubicBezTo>
                    <a:pt x="1067" y="97"/>
                    <a:pt x="1067" y="95"/>
                    <a:pt x="1066" y="95"/>
                  </a:cubicBezTo>
                  <a:moveTo>
                    <a:pt x="1066" y="95"/>
                  </a:moveTo>
                  <a:cubicBezTo>
                    <a:pt x="1066" y="94"/>
                    <a:pt x="1065" y="94"/>
                    <a:pt x="1063" y="94"/>
                  </a:cubicBezTo>
                  <a:moveTo>
                    <a:pt x="1063" y="94"/>
                  </a:moveTo>
                  <a:cubicBezTo>
                    <a:pt x="1046" y="79"/>
                    <a:pt x="1027" y="67"/>
                    <a:pt x="1006" y="56"/>
                  </a:cubicBezTo>
                  <a:cubicBezTo>
                    <a:pt x="1001" y="58"/>
                    <a:pt x="1000" y="63"/>
                    <a:pt x="996" y="65"/>
                  </a:cubicBezTo>
                  <a:cubicBezTo>
                    <a:pt x="1020" y="73"/>
                    <a:pt x="1041" y="84"/>
                    <a:pt x="1063" y="94"/>
                  </a:cubicBezTo>
                  <a:moveTo>
                    <a:pt x="482" y="60"/>
                  </a:moveTo>
                  <a:cubicBezTo>
                    <a:pt x="482" y="61"/>
                    <a:pt x="481" y="60"/>
                    <a:pt x="482" y="60"/>
                  </a:cubicBezTo>
                  <a:close/>
                  <a:moveTo>
                    <a:pt x="526" y="60"/>
                  </a:moveTo>
                  <a:cubicBezTo>
                    <a:pt x="526" y="61"/>
                    <a:pt x="525" y="60"/>
                    <a:pt x="526" y="60"/>
                  </a:cubicBezTo>
                  <a:close/>
                  <a:moveTo>
                    <a:pt x="479" y="61"/>
                  </a:moveTo>
                  <a:cubicBezTo>
                    <a:pt x="478" y="61"/>
                    <a:pt x="477" y="61"/>
                    <a:pt x="477" y="62"/>
                  </a:cubicBezTo>
                  <a:moveTo>
                    <a:pt x="477" y="62"/>
                  </a:moveTo>
                  <a:cubicBezTo>
                    <a:pt x="441" y="76"/>
                    <a:pt x="407" y="92"/>
                    <a:pt x="377" y="112"/>
                  </a:cubicBezTo>
                  <a:moveTo>
                    <a:pt x="377" y="112"/>
                  </a:moveTo>
                  <a:cubicBezTo>
                    <a:pt x="375" y="112"/>
                    <a:pt x="375" y="113"/>
                    <a:pt x="374" y="114"/>
                  </a:cubicBezTo>
                  <a:moveTo>
                    <a:pt x="374" y="114"/>
                  </a:moveTo>
                  <a:cubicBezTo>
                    <a:pt x="373" y="114"/>
                    <a:pt x="372" y="114"/>
                    <a:pt x="372" y="115"/>
                  </a:cubicBezTo>
                  <a:moveTo>
                    <a:pt x="372" y="115"/>
                  </a:moveTo>
                  <a:cubicBezTo>
                    <a:pt x="371" y="115"/>
                    <a:pt x="371" y="115"/>
                    <a:pt x="370" y="116"/>
                  </a:cubicBezTo>
                  <a:moveTo>
                    <a:pt x="370" y="116"/>
                  </a:moveTo>
                  <a:cubicBezTo>
                    <a:pt x="370" y="115"/>
                    <a:pt x="369" y="116"/>
                    <a:pt x="369" y="117"/>
                  </a:cubicBezTo>
                  <a:moveTo>
                    <a:pt x="369" y="117"/>
                  </a:moveTo>
                  <a:cubicBezTo>
                    <a:pt x="368" y="116"/>
                    <a:pt x="368" y="117"/>
                    <a:pt x="367" y="118"/>
                  </a:cubicBezTo>
                  <a:moveTo>
                    <a:pt x="367" y="118"/>
                  </a:moveTo>
                  <a:cubicBezTo>
                    <a:pt x="366" y="118"/>
                    <a:pt x="368" y="119"/>
                    <a:pt x="367" y="118"/>
                  </a:cubicBezTo>
                  <a:moveTo>
                    <a:pt x="367" y="118"/>
                  </a:moveTo>
                  <a:cubicBezTo>
                    <a:pt x="369" y="118"/>
                    <a:pt x="369" y="117"/>
                    <a:pt x="369" y="117"/>
                  </a:cubicBezTo>
                  <a:moveTo>
                    <a:pt x="369" y="117"/>
                  </a:moveTo>
                  <a:cubicBezTo>
                    <a:pt x="370" y="117"/>
                    <a:pt x="370" y="116"/>
                    <a:pt x="370" y="116"/>
                  </a:cubicBezTo>
                  <a:moveTo>
                    <a:pt x="370" y="116"/>
                  </a:moveTo>
                  <a:cubicBezTo>
                    <a:pt x="371" y="116"/>
                    <a:pt x="372" y="115"/>
                    <a:pt x="372" y="115"/>
                  </a:cubicBezTo>
                  <a:moveTo>
                    <a:pt x="372" y="115"/>
                  </a:moveTo>
                  <a:cubicBezTo>
                    <a:pt x="373" y="115"/>
                    <a:pt x="374" y="114"/>
                    <a:pt x="374" y="114"/>
                  </a:cubicBezTo>
                  <a:moveTo>
                    <a:pt x="374" y="114"/>
                  </a:moveTo>
                  <a:cubicBezTo>
                    <a:pt x="376" y="114"/>
                    <a:pt x="377" y="113"/>
                    <a:pt x="377" y="112"/>
                  </a:cubicBezTo>
                  <a:moveTo>
                    <a:pt x="377" y="112"/>
                  </a:moveTo>
                  <a:cubicBezTo>
                    <a:pt x="409" y="94"/>
                    <a:pt x="445" y="80"/>
                    <a:pt x="477" y="62"/>
                  </a:cubicBezTo>
                  <a:moveTo>
                    <a:pt x="477" y="62"/>
                  </a:moveTo>
                  <a:cubicBezTo>
                    <a:pt x="478" y="62"/>
                    <a:pt x="479" y="62"/>
                    <a:pt x="479" y="61"/>
                  </a:cubicBezTo>
                  <a:moveTo>
                    <a:pt x="479" y="61"/>
                  </a:moveTo>
                  <a:cubicBezTo>
                    <a:pt x="483" y="62"/>
                    <a:pt x="479" y="58"/>
                    <a:pt x="479" y="61"/>
                  </a:cubicBezTo>
                  <a:moveTo>
                    <a:pt x="481" y="64"/>
                  </a:moveTo>
                  <a:cubicBezTo>
                    <a:pt x="480" y="63"/>
                    <a:pt x="481" y="64"/>
                    <a:pt x="481" y="64"/>
                  </a:cubicBezTo>
                  <a:close/>
                  <a:moveTo>
                    <a:pt x="524" y="63"/>
                  </a:moveTo>
                  <a:cubicBezTo>
                    <a:pt x="510" y="69"/>
                    <a:pt x="495" y="80"/>
                    <a:pt x="484" y="90"/>
                  </a:cubicBezTo>
                  <a:cubicBezTo>
                    <a:pt x="480" y="92"/>
                    <a:pt x="475" y="96"/>
                    <a:pt x="476" y="99"/>
                  </a:cubicBezTo>
                  <a:cubicBezTo>
                    <a:pt x="504" y="96"/>
                    <a:pt x="519" y="80"/>
                    <a:pt x="542" y="71"/>
                  </a:cubicBezTo>
                  <a:cubicBezTo>
                    <a:pt x="535" y="69"/>
                    <a:pt x="530" y="65"/>
                    <a:pt x="524" y="63"/>
                  </a:cubicBezTo>
                  <a:close/>
                  <a:moveTo>
                    <a:pt x="479" y="65"/>
                  </a:moveTo>
                  <a:cubicBezTo>
                    <a:pt x="478" y="64"/>
                    <a:pt x="479" y="65"/>
                    <a:pt x="479" y="65"/>
                  </a:cubicBezTo>
                  <a:close/>
                  <a:moveTo>
                    <a:pt x="1028" y="65"/>
                  </a:moveTo>
                  <a:cubicBezTo>
                    <a:pt x="1048" y="78"/>
                    <a:pt x="1066" y="92"/>
                    <a:pt x="1086" y="106"/>
                  </a:cubicBezTo>
                  <a:cubicBezTo>
                    <a:pt x="1106" y="107"/>
                    <a:pt x="1124" y="115"/>
                    <a:pt x="1141" y="117"/>
                  </a:cubicBezTo>
                  <a:cubicBezTo>
                    <a:pt x="1105" y="97"/>
                    <a:pt x="1069" y="79"/>
                    <a:pt x="1028" y="65"/>
                  </a:cubicBezTo>
                  <a:moveTo>
                    <a:pt x="1028" y="65"/>
                  </a:moveTo>
                  <a:cubicBezTo>
                    <a:pt x="1028" y="62"/>
                    <a:pt x="1024" y="66"/>
                    <a:pt x="1028" y="65"/>
                  </a:cubicBezTo>
                  <a:moveTo>
                    <a:pt x="993" y="66"/>
                  </a:moveTo>
                  <a:cubicBezTo>
                    <a:pt x="989" y="70"/>
                    <a:pt x="981" y="71"/>
                    <a:pt x="975" y="74"/>
                  </a:cubicBezTo>
                  <a:cubicBezTo>
                    <a:pt x="984" y="83"/>
                    <a:pt x="999" y="87"/>
                    <a:pt x="1009" y="95"/>
                  </a:cubicBezTo>
                  <a:cubicBezTo>
                    <a:pt x="1032" y="95"/>
                    <a:pt x="1054" y="102"/>
                    <a:pt x="1074" y="102"/>
                  </a:cubicBezTo>
                  <a:cubicBezTo>
                    <a:pt x="1048" y="89"/>
                    <a:pt x="1021" y="77"/>
                    <a:pt x="993" y="66"/>
                  </a:cubicBezTo>
                  <a:close/>
                  <a:moveTo>
                    <a:pt x="504" y="71"/>
                  </a:moveTo>
                  <a:cubicBezTo>
                    <a:pt x="503" y="71"/>
                    <a:pt x="504" y="72"/>
                    <a:pt x="504" y="71"/>
                  </a:cubicBezTo>
                  <a:close/>
                  <a:moveTo>
                    <a:pt x="502" y="72"/>
                  </a:moveTo>
                  <a:cubicBezTo>
                    <a:pt x="476" y="83"/>
                    <a:pt x="450" y="93"/>
                    <a:pt x="428" y="107"/>
                  </a:cubicBezTo>
                  <a:moveTo>
                    <a:pt x="428" y="107"/>
                  </a:moveTo>
                  <a:cubicBezTo>
                    <a:pt x="424" y="106"/>
                    <a:pt x="428" y="110"/>
                    <a:pt x="428" y="107"/>
                  </a:cubicBezTo>
                  <a:moveTo>
                    <a:pt x="428" y="107"/>
                  </a:moveTo>
                  <a:cubicBezTo>
                    <a:pt x="442" y="105"/>
                    <a:pt x="455" y="103"/>
                    <a:pt x="468" y="100"/>
                  </a:cubicBezTo>
                  <a:cubicBezTo>
                    <a:pt x="479" y="91"/>
                    <a:pt x="490" y="82"/>
                    <a:pt x="502" y="72"/>
                  </a:cubicBezTo>
                  <a:moveTo>
                    <a:pt x="502" y="72"/>
                  </a:moveTo>
                  <a:cubicBezTo>
                    <a:pt x="503" y="72"/>
                    <a:pt x="502" y="71"/>
                    <a:pt x="502" y="72"/>
                  </a:cubicBezTo>
                  <a:moveTo>
                    <a:pt x="544" y="73"/>
                  </a:moveTo>
                  <a:cubicBezTo>
                    <a:pt x="530" y="79"/>
                    <a:pt x="513" y="89"/>
                    <a:pt x="501" y="95"/>
                  </a:cubicBezTo>
                  <a:cubicBezTo>
                    <a:pt x="522" y="94"/>
                    <a:pt x="540" y="90"/>
                    <a:pt x="561" y="90"/>
                  </a:cubicBezTo>
                  <a:cubicBezTo>
                    <a:pt x="565" y="87"/>
                    <a:pt x="567" y="83"/>
                    <a:pt x="570" y="79"/>
                  </a:cubicBezTo>
                  <a:cubicBezTo>
                    <a:pt x="561" y="81"/>
                    <a:pt x="551" y="71"/>
                    <a:pt x="544" y="73"/>
                  </a:cubicBezTo>
                  <a:close/>
                  <a:moveTo>
                    <a:pt x="933" y="85"/>
                  </a:moveTo>
                  <a:cubicBezTo>
                    <a:pt x="948" y="90"/>
                    <a:pt x="970" y="89"/>
                    <a:pt x="988" y="92"/>
                  </a:cubicBezTo>
                  <a:cubicBezTo>
                    <a:pt x="981" y="71"/>
                    <a:pt x="952" y="78"/>
                    <a:pt x="933" y="85"/>
                  </a:cubicBezTo>
                  <a:close/>
                  <a:moveTo>
                    <a:pt x="569" y="86"/>
                  </a:moveTo>
                  <a:cubicBezTo>
                    <a:pt x="568" y="86"/>
                    <a:pt x="569" y="87"/>
                    <a:pt x="569" y="86"/>
                  </a:cubicBezTo>
                  <a:moveTo>
                    <a:pt x="569" y="86"/>
                  </a:moveTo>
                  <a:cubicBezTo>
                    <a:pt x="572" y="85"/>
                    <a:pt x="575" y="84"/>
                    <a:pt x="577" y="81"/>
                  </a:cubicBezTo>
                  <a:cubicBezTo>
                    <a:pt x="574" y="81"/>
                    <a:pt x="575" y="79"/>
                    <a:pt x="572" y="80"/>
                  </a:cubicBezTo>
                  <a:cubicBezTo>
                    <a:pt x="572" y="84"/>
                    <a:pt x="569" y="82"/>
                    <a:pt x="569" y="86"/>
                  </a:cubicBezTo>
                  <a:moveTo>
                    <a:pt x="573" y="88"/>
                  </a:moveTo>
                  <a:cubicBezTo>
                    <a:pt x="569" y="87"/>
                    <a:pt x="573" y="91"/>
                    <a:pt x="573" y="88"/>
                  </a:cubicBezTo>
                  <a:moveTo>
                    <a:pt x="573" y="88"/>
                  </a:moveTo>
                  <a:cubicBezTo>
                    <a:pt x="583" y="87"/>
                    <a:pt x="594" y="88"/>
                    <a:pt x="602" y="85"/>
                  </a:cubicBezTo>
                  <a:cubicBezTo>
                    <a:pt x="590" y="84"/>
                    <a:pt x="579" y="79"/>
                    <a:pt x="573" y="88"/>
                  </a:cubicBezTo>
                  <a:moveTo>
                    <a:pt x="1092" y="83"/>
                  </a:moveTo>
                  <a:cubicBezTo>
                    <a:pt x="1092" y="83"/>
                    <a:pt x="1093" y="84"/>
                    <a:pt x="1092" y="83"/>
                  </a:cubicBezTo>
                  <a:close/>
                  <a:moveTo>
                    <a:pt x="695" y="84"/>
                  </a:moveTo>
                  <a:cubicBezTo>
                    <a:pt x="694" y="87"/>
                    <a:pt x="692" y="89"/>
                    <a:pt x="690" y="92"/>
                  </a:cubicBezTo>
                  <a:cubicBezTo>
                    <a:pt x="710" y="92"/>
                    <a:pt x="729" y="93"/>
                    <a:pt x="750" y="93"/>
                  </a:cubicBezTo>
                  <a:cubicBezTo>
                    <a:pt x="750" y="88"/>
                    <a:pt x="752" y="87"/>
                    <a:pt x="751" y="83"/>
                  </a:cubicBezTo>
                  <a:cubicBezTo>
                    <a:pt x="732" y="82"/>
                    <a:pt x="715" y="85"/>
                    <a:pt x="695" y="84"/>
                  </a:cubicBezTo>
                  <a:close/>
                  <a:moveTo>
                    <a:pt x="753" y="94"/>
                  </a:moveTo>
                  <a:cubicBezTo>
                    <a:pt x="763" y="94"/>
                    <a:pt x="770" y="92"/>
                    <a:pt x="779" y="93"/>
                  </a:cubicBezTo>
                  <a:cubicBezTo>
                    <a:pt x="780" y="89"/>
                    <a:pt x="778" y="87"/>
                    <a:pt x="778" y="83"/>
                  </a:cubicBezTo>
                  <a:cubicBezTo>
                    <a:pt x="768" y="84"/>
                    <a:pt x="749" y="77"/>
                    <a:pt x="753" y="94"/>
                  </a:cubicBezTo>
                  <a:close/>
                  <a:moveTo>
                    <a:pt x="781" y="93"/>
                  </a:moveTo>
                  <a:cubicBezTo>
                    <a:pt x="792" y="92"/>
                    <a:pt x="805" y="94"/>
                    <a:pt x="814" y="92"/>
                  </a:cubicBezTo>
                  <a:cubicBezTo>
                    <a:pt x="812" y="90"/>
                    <a:pt x="811" y="87"/>
                    <a:pt x="810" y="84"/>
                  </a:cubicBezTo>
                  <a:cubicBezTo>
                    <a:pt x="800" y="84"/>
                    <a:pt x="792" y="82"/>
                    <a:pt x="781" y="83"/>
                  </a:cubicBezTo>
                  <a:cubicBezTo>
                    <a:pt x="781" y="86"/>
                    <a:pt x="781" y="89"/>
                    <a:pt x="781" y="93"/>
                  </a:cubicBezTo>
                  <a:close/>
                  <a:moveTo>
                    <a:pt x="1094" y="84"/>
                  </a:moveTo>
                  <a:cubicBezTo>
                    <a:pt x="1095" y="85"/>
                    <a:pt x="1094" y="84"/>
                    <a:pt x="1094" y="84"/>
                  </a:cubicBezTo>
                  <a:close/>
                  <a:moveTo>
                    <a:pt x="670" y="85"/>
                  </a:moveTo>
                  <a:cubicBezTo>
                    <a:pt x="671" y="88"/>
                    <a:pt x="668" y="87"/>
                    <a:pt x="669" y="90"/>
                  </a:cubicBezTo>
                  <a:cubicBezTo>
                    <a:pt x="675" y="90"/>
                    <a:pt x="681" y="91"/>
                    <a:pt x="688" y="91"/>
                  </a:cubicBezTo>
                  <a:cubicBezTo>
                    <a:pt x="688" y="88"/>
                    <a:pt x="691" y="86"/>
                    <a:pt x="692" y="84"/>
                  </a:cubicBezTo>
                  <a:cubicBezTo>
                    <a:pt x="685" y="84"/>
                    <a:pt x="678" y="85"/>
                    <a:pt x="670" y="85"/>
                  </a:cubicBezTo>
                  <a:close/>
                  <a:moveTo>
                    <a:pt x="818" y="92"/>
                  </a:moveTo>
                  <a:cubicBezTo>
                    <a:pt x="837" y="91"/>
                    <a:pt x="856" y="90"/>
                    <a:pt x="873" y="88"/>
                  </a:cubicBezTo>
                  <a:cubicBezTo>
                    <a:pt x="858" y="83"/>
                    <a:pt x="832" y="84"/>
                    <a:pt x="814" y="85"/>
                  </a:cubicBezTo>
                  <a:cubicBezTo>
                    <a:pt x="816" y="86"/>
                    <a:pt x="816" y="90"/>
                    <a:pt x="818" y="92"/>
                  </a:cubicBezTo>
                  <a:close/>
                  <a:moveTo>
                    <a:pt x="1096" y="85"/>
                  </a:moveTo>
                  <a:cubicBezTo>
                    <a:pt x="1096" y="85"/>
                    <a:pt x="1097" y="86"/>
                    <a:pt x="1096" y="85"/>
                  </a:cubicBezTo>
                  <a:close/>
                  <a:moveTo>
                    <a:pt x="639" y="88"/>
                  </a:moveTo>
                  <a:cubicBezTo>
                    <a:pt x="648" y="88"/>
                    <a:pt x="656" y="89"/>
                    <a:pt x="665" y="90"/>
                  </a:cubicBezTo>
                  <a:cubicBezTo>
                    <a:pt x="664" y="87"/>
                    <a:pt x="666" y="87"/>
                    <a:pt x="666" y="85"/>
                  </a:cubicBezTo>
                  <a:cubicBezTo>
                    <a:pt x="658" y="87"/>
                    <a:pt x="645" y="84"/>
                    <a:pt x="639" y="88"/>
                  </a:cubicBezTo>
                  <a:close/>
                  <a:moveTo>
                    <a:pt x="931" y="86"/>
                  </a:moveTo>
                  <a:cubicBezTo>
                    <a:pt x="930" y="85"/>
                    <a:pt x="923" y="84"/>
                    <a:pt x="922" y="86"/>
                  </a:cubicBezTo>
                  <a:cubicBezTo>
                    <a:pt x="926" y="85"/>
                    <a:pt x="929" y="89"/>
                    <a:pt x="931" y="86"/>
                  </a:cubicBezTo>
                  <a:close/>
                  <a:moveTo>
                    <a:pt x="988" y="86"/>
                  </a:moveTo>
                  <a:cubicBezTo>
                    <a:pt x="988" y="86"/>
                    <a:pt x="988" y="87"/>
                    <a:pt x="988" y="87"/>
                  </a:cubicBezTo>
                  <a:cubicBezTo>
                    <a:pt x="990" y="88"/>
                    <a:pt x="991" y="90"/>
                    <a:pt x="992" y="93"/>
                  </a:cubicBezTo>
                  <a:cubicBezTo>
                    <a:pt x="995" y="93"/>
                    <a:pt x="998" y="93"/>
                    <a:pt x="1000" y="93"/>
                  </a:cubicBezTo>
                  <a:moveTo>
                    <a:pt x="1000" y="93"/>
                  </a:moveTo>
                  <a:cubicBezTo>
                    <a:pt x="1001" y="94"/>
                    <a:pt x="1001" y="93"/>
                    <a:pt x="1000" y="93"/>
                  </a:cubicBezTo>
                  <a:moveTo>
                    <a:pt x="1000" y="93"/>
                  </a:moveTo>
                  <a:cubicBezTo>
                    <a:pt x="996" y="90"/>
                    <a:pt x="993" y="87"/>
                    <a:pt x="988" y="86"/>
                  </a:cubicBezTo>
                  <a:moveTo>
                    <a:pt x="988" y="86"/>
                  </a:moveTo>
                  <a:cubicBezTo>
                    <a:pt x="987" y="84"/>
                    <a:pt x="986" y="86"/>
                    <a:pt x="988" y="86"/>
                  </a:cubicBezTo>
                  <a:moveTo>
                    <a:pt x="1173" y="127"/>
                  </a:moveTo>
                  <a:cubicBezTo>
                    <a:pt x="1173" y="128"/>
                    <a:pt x="1174" y="128"/>
                    <a:pt x="1175" y="128"/>
                  </a:cubicBezTo>
                  <a:moveTo>
                    <a:pt x="1175" y="128"/>
                  </a:moveTo>
                  <a:cubicBezTo>
                    <a:pt x="1175" y="130"/>
                    <a:pt x="1176" y="128"/>
                    <a:pt x="1175" y="128"/>
                  </a:cubicBezTo>
                  <a:moveTo>
                    <a:pt x="1175" y="128"/>
                  </a:moveTo>
                  <a:cubicBezTo>
                    <a:pt x="1175" y="127"/>
                    <a:pt x="1174" y="127"/>
                    <a:pt x="1173" y="127"/>
                  </a:cubicBezTo>
                  <a:moveTo>
                    <a:pt x="1173" y="127"/>
                  </a:moveTo>
                  <a:cubicBezTo>
                    <a:pt x="1150" y="112"/>
                    <a:pt x="1124" y="95"/>
                    <a:pt x="1098" y="86"/>
                  </a:cubicBezTo>
                  <a:cubicBezTo>
                    <a:pt x="1125" y="98"/>
                    <a:pt x="1141" y="120"/>
                    <a:pt x="1173" y="127"/>
                  </a:cubicBezTo>
                  <a:moveTo>
                    <a:pt x="885" y="86"/>
                  </a:moveTo>
                  <a:cubicBezTo>
                    <a:pt x="882" y="86"/>
                    <a:pt x="877" y="85"/>
                    <a:pt x="875" y="87"/>
                  </a:cubicBezTo>
                  <a:cubicBezTo>
                    <a:pt x="877" y="88"/>
                    <a:pt x="885" y="90"/>
                    <a:pt x="885" y="86"/>
                  </a:cubicBezTo>
                  <a:close/>
                  <a:moveTo>
                    <a:pt x="430" y="89"/>
                  </a:moveTo>
                  <a:cubicBezTo>
                    <a:pt x="429" y="88"/>
                    <a:pt x="430" y="89"/>
                    <a:pt x="430" y="89"/>
                  </a:cubicBezTo>
                  <a:close/>
                  <a:moveTo>
                    <a:pt x="564" y="92"/>
                  </a:moveTo>
                  <a:cubicBezTo>
                    <a:pt x="535" y="128"/>
                    <a:pt x="514" y="173"/>
                    <a:pt x="497" y="221"/>
                  </a:cubicBezTo>
                  <a:cubicBezTo>
                    <a:pt x="502" y="220"/>
                    <a:pt x="508" y="220"/>
                    <a:pt x="513" y="219"/>
                  </a:cubicBezTo>
                  <a:cubicBezTo>
                    <a:pt x="545" y="174"/>
                    <a:pt x="578" y="131"/>
                    <a:pt x="619" y="95"/>
                  </a:cubicBezTo>
                  <a:cubicBezTo>
                    <a:pt x="620" y="94"/>
                    <a:pt x="628" y="90"/>
                    <a:pt x="624" y="89"/>
                  </a:cubicBezTo>
                  <a:cubicBezTo>
                    <a:pt x="604" y="86"/>
                    <a:pt x="584" y="91"/>
                    <a:pt x="564" y="92"/>
                  </a:cubicBezTo>
                  <a:close/>
                  <a:moveTo>
                    <a:pt x="1055" y="192"/>
                  </a:moveTo>
                  <a:cubicBezTo>
                    <a:pt x="1019" y="154"/>
                    <a:pt x="980" y="120"/>
                    <a:pt x="937" y="90"/>
                  </a:cubicBezTo>
                  <a:cubicBezTo>
                    <a:pt x="922" y="89"/>
                    <a:pt x="906" y="86"/>
                    <a:pt x="893" y="90"/>
                  </a:cubicBezTo>
                  <a:cubicBezTo>
                    <a:pt x="901" y="111"/>
                    <a:pt x="911" y="126"/>
                    <a:pt x="923" y="142"/>
                  </a:cubicBezTo>
                  <a:cubicBezTo>
                    <a:pt x="942" y="166"/>
                    <a:pt x="959" y="189"/>
                    <a:pt x="973" y="216"/>
                  </a:cubicBezTo>
                  <a:cubicBezTo>
                    <a:pt x="1006" y="219"/>
                    <a:pt x="1038" y="222"/>
                    <a:pt x="1069" y="226"/>
                  </a:cubicBezTo>
                  <a:cubicBezTo>
                    <a:pt x="1065" y="214"/>
                    <a:pt x="1059" y="204"/>
                    <a:pt x="1055" y="192"/>
                  </a:cubicBezTo>
                  <a:close/>
                  <a:moveTo>
                    <a:pt x="366" y="122"/>
                  </a:moveTo>
                  <a:cubicBezTo>
                    <a:pt x="394" y="118"/>
                    <a:pt x="410" y="101"/>
                    <a:pt x="429" y="89"/>
                  </a:cubicBezTo>
                  <a:cubicBezTo>
                    <a:pt x="407" y="99"/>
                    <a:pt x="386" y="110"/>
                    <a:pt x="366" y="122"/>
                  </a:cubicBezTo>
                  <a:close/>
                  <a:moveTo>
                    <a:pt x="631" y="90"/>
                  </a:moveTo>
                  <a:cubicBezTo>
                    <a:pt x="632" y="88"/>
                    <a:pt x="629" y="90"/>
                    <a:pt x="629" y="91"/>
                  </a:cubicBezTo>
                  <a:cubicBezTo>
                    <a:pt x="589" y="125"/>
                    <a:pt x="552" y="168"/>
                    <a:pt x="523" y="212"/>
                  </a:cubicBezTo>
                  <a:cubicBezTo>
                    <a:pt x="522" y="214"/>
                    <a:pt x="517" y="216"/>
                    <a:pt x="519" y="219"/>
                  </a:cubicBezTo>
                  <a:cubicBezTo>
                    <a:pt x="554" y="215"/>
                    <a:pt x="591" y="214"/>
                    <a:pt x="629" y="212"/>
                  </a:cubicBezTo>
                  <a:cubicBezTo>
                    <a:pt x="645" y="177"/>
                    <a:pt x="650" y="130"/>
                    <a:pt x="663" y="93"/>
                  </a:cubicBezTo>
                  <a:cubicBezTo>
                    <a:pt x="653" y="91"/>
                    <a:pt x="643" y="90"/>
                    <a:pt x="631" y="90"/>
                  </a:cubicBezTo>
                  <a:close/>
                  <a:moveTo>
                    <a:pt x="899" y="111"/>
                  </a:moveTo>
                  <a:cubicBezTo>
                    <a:pt x="900" y="112"/>
                    <a:pt x="900" y="111"/>
                    <a:pt x="899" y="111"/>
                  </a:cubicBezTo>
                  <a:moveTo>
                    <a:pt x="899" y="111"/>
                  </a:moveTo>
                  <a:cubicBezTo>
                    <a:pt x="897" y="103"/>
                    <a:pt x="893" y="97"/>
                    <a:pt x="891" y="90"/>
                  </a:cubicBezTo>
                  <a:cubicBezTo>
                    <a:pt x="886" y="90"/>
                    <a:pt x="882" y="89"/>
                    <a:pt x="880" y="92"/>
                  </a:cubicBezTo>
                  <a:cubicBezTo>
                    <a:pt x="887" y="97"/>
                    <a:pt x="892" y="105"/>
                    <a:pt x="899" y="111"/>
                  </a:cubicBezTo>
                  <a:moveTo>
                    <a:pt x="943" y="91"/>
                  </a:moveTo>
                  <a:cubicBezTo>
                    <a:pt x="979" y="114"/>
                    <a:pt x="1013" y="148"/>
                    <a:pt x="1044" y="177"/>
                  </a:cubicBezTo>
                  <a:cubicBezTo>
                    <a:pt x="1045" y="178"/>
                    <a:pt x="1047" y="183"/>
                    <a:pt x="1049" y="180"/>
                  </a:cubicBezTo>
                  <a:cubicBezTo>
                    <a:pt x="1032" y="150"/>
                    <a:pt x="1014" y="120"/>
                    <a:pt x="991" y="95"/>
                  </a:cubicBezTo>
                  <a:cubicBezTo>
                    <a:pt x="975" y="94"/>
                    <a:pt x="961" y="91"/>
                    <a:pt x="943" y="91"/>
                  </a:cubicBezTo>
                  <a:moveTo>
                    <a:pt x="943" y="91"/>
                  </a:moveTo>
                  <a:cubicBezTo>
                    <a:pt x="943" y="88"/>
                    <a:pt x="939" y="92"/>
                    <a:pt x="943" y="91"/>
                  </a:cubicBezTo>
                  <a:moveTo>
                    <a:pt x="904" y="120"/>
                  </a:moveTo>
                  <a:cubicBezTo>
                    <a:pt x="894" y="111"/>
                    <a:pt x="886" y="98"/>
                    <a:pt x="874" y="91"/>
                  </a:cubicBezTo>
                  <a:cubicBezTo>
                    <a:pt x="857" y="93"/>
                    <a:pt x="838" y="94"/>
                    <a:pt x="820" y="95"/>
                  </a:cubicBezTo>
                  <a:cubicBezTo>
                    <a:pt x="835" y="132"/>
                    <a:pt x="849" y="170"/>
                    <a:pt x="860" y="211"/>
                  </a:cubicBezTo>
                  <a:cubicBezTo>
                    <a:pt x="885" y="210"/>
                    <a:pt x="907" y="212"/>
                    <a:pt x="931" y="214"/>
                  </a:cubicBezTo>
                  <a:cubicBezTo>
                    <a:pt x="924" y="180"/>
                    <a:pt x="914" y="150"/>
                    <a:pt x="904" y="120"/>
                  </a:cubicBezTo>
                  <a:close/>
                  <a:moveTo>
                    <a:pt x="558" y="93"/>
                  </a:moveTo>
                  <a:cubicBezTo>
                    <a:pt x="558" y="92"/>
                    <a:pt x="559" y="93"/>
                    <a:pt x="558" y="93"/>
                  </a:cubicBezTo>
                  <a:close/>
                  <a:moveTo>
                    <a:pt x="492" y="99"/>
                  </a:moveTo>
                  <a:cubicBezTo>
                    <a:pt x="485" y="102"/>
                    <a:pt x="476" y="109"/>
                    <a:pt x="468" y="114"/>
                  </a:cubicBezTo>
                  <a:cubicBezTo>
                    <a:pt x="460" y="119"/>
                    <a:pt x="450" y="123"/>
                    <a:pt x="444" y="128"/>
                  </a:cubicBezTo>
                  <a:cubicBezTo>
                    <a:pt x="432" y="139"/>
                    <a:pt x="421" y="155"/>
                    <a:pt x="411" y="169"/>
                  </a:cubicBezTo>
                  <a:cubicBezTo>
                    <a:pt x="400" y="185"/>
                    <a:pt x="389" y="201"/>
                    <a:pt x="382" y="216"/>
                  </a:cubicBezTo>
                  <a:cubicBezTo>
                    <a:pt x="390" y="219"/>
                    <a:pt x="399" y="220"/>
                    <a:pt x="407" y="223"/>
                  </a:cubicBezTo>
                  <a:cubicBezTo>
                    <a:pt x="452" y="175"/>
                    <a:pt x="501" y="130"/>
                    <a:pt x="558" y="93"/>
                  </a:cubicBezTo>
                  <a:cubicBezTo>
                    <a:pt x="533" y="97"/>
                    <a:pt x="512" y="93"/>
                    <a:pt x="492" y="99"/>
                  </a:cubicBezTo>
                  <a:close/>
                  <a:moveTo>
                    <a:pt x="667" y="93"/>
                  </a:moveTo>
                  <a:cubicBezTo>
                    <a:pt x="661" y="115"/>
                    <a:pt x="652" y="139"/>
                    <a:pt x="650" y="163"/>
                  </a:cubicBezTo>
                  <a:cubicBezTo>
                    <a:pt x="660" y="138"/>
                    <a:pt x="673" y="116"/>
                    <a:pt x="685" y="94"/>
                  </a:cubicBezTo>
                  <a:cubicBezTo>
                    <a:pt x="678" y="94"/>
                    <a:pt x="674" y="92"/>
                    <a:pt x="667" y="93"/>
                  </a:cubicBezTo>
                  <a:close/>
                  <a:moveTo>
                    <a:pt x="639" y="211"/>
                  </a:moveTo>
                  <a:cubicBezTo>
                    <a:pt x="674" y="211"/>
                    <a:pt x="707" y="208"/>
                    <a:pt x="743" y="209"/>
                  </a:cubicBezTo>
                  <a:cubicBezTo>
                    <a:pt x="745" y="170"/>
                    <a:pt x="747" y="132"/>
                    <a:pt x="750" y="95"/>
                  </a:cubicBezTo>
                  <a:cubicBezTo>
                    <a:pt x="729" y="96"/>
                    <a:pt x="708" y="95"/>
                    <a:pt x="689" y="94"/>
                  </a:cubicBezTo>
                  <a:cubicBezTo>
                    <a:pt x="669" y="129"/>
                    <a:pt x="646" y="162"/>
                    <a:pt x="639" y="211"/>
                  </a:cubicBezTo>
                  <a:close/>
                  <a:moveTo>
                    <a:pt x="825" y="120"/>
                  </a:moveTo>
                  <a:cubicBezTo>
                    <a:pt x="823" y="113"/>
                    <a:pt x="819" y="96"/>
                    <a:pt x="811" y="95"/>
                  </a:cubicBezTo>
                  <a:cubicBezTo>
                    <a:pt x="803" y="93"/>
                    <a:pt x="791" y="98"/>
                    <a:pt x="782" y="95"/>
                  </a:cubicBezTo>
                  <a:cubicBezTo>
                    <a:pt x="784" y="133"/>
                    <a:pt x="786" y="171"/>
                    <a:pt x="787" y="209"/>
                  </a:cubicBezTo>
                  <a:cubicBezTo>
                    <a:pt x="811" y="208"/>
                    <a:pt x="832" y="210"/>
                    <a:pt x="855" y="210"/>
                  </a:cubicBezTo>
                  <a:cubicBezTo>
                    <a:pt x="848" y="183"/>
                    <a:pt x="836" y="148"/>
                    <a:pt x="825" y="120"/>
                  </a:cubicBezTo>
                  <a:close/>
                  <a:moveTo>
                    <a:pt x="499" y="96"/>
                  </a:moveTo>
                  <a:cubicBezTo>
                    <a:pt x="499" y="96"/>
                    <a:pt x="500" y="97"/>
                    <a:pt x="499" y="96"/>
                  </a:cubicBezTo>
                  <a:close/>
                  <a:moveTo>
                    <a:pt x="752" y="98"/>
                  </a:moveTo>
                  <a:cubicBezTo>
                    <a:pt x="750" y="135"/>
                    <a:pt x="747" y="171"/>
                    <a:pt x="746" y="209"/>
                  </a:cubicBezTo>
                  <a:cubicBezTo>
                    <a:pt x="758" y="209"/>
                    <a:pt x="771" y="209"/>
                    <a:pt x="784" y="209"/>
                  </a:cubicBezTo>
                  <a:cubicBezTo>
                    <a:pt x="783" y="170"/>
                    <a:pt x="781" y="133"/>
                    <a:pt x="779" y="95"/>
                  </a:cubicBezTo>
                  <a:cubicBezTo>
                    <a:pt x="771" y="97"/>
                    <a:pt x="756" y="92"/>
                    <a:pt x="752" y="98"/>
                  </a:cubicBezTo>
                  <a:close/>
                  <a:moveTo>
                    <a:pt x="1056" y="191"/>
                  </a:moveTo>
                  <a:cubicBezTo>
                    <a:pt x="1069" y="202"/>
                    <a:pt x="1077" y="217"/>
                    <a:pt x="1090" y="228"/>
                  </a:cubicBezTo>
                  <a:cubicBezTo>
                    <a:pt x="1115" y="224"/>
                    <a:pt x="1137" y="218"/>
                    <a:pt x="1159" y="212"/>
                  </a:cubicBezTo>
                  <a:cubicBezTo>
                    <a:pt x="1152" y="199"/>
                    <a:pt x="1138" y="190"/>
                    <a:pt x="1126" y="180"/>
                  </a:cubicBezTo>
                  <a:cubicBezTo>
                    <a:pt x="1101" y="159"/>
                    <a:pt x="1078" y="141"/>
                    <a:pt x="1049" y="122"/>
                  </a:cubicBezTo>
                  <a:cubicBezTo>
                    <a:pt x="1032" y="112"/>
                    <a:pt x="1016" y="96"/>
                    <a:pt x="996" y="96"/>
                  </a:cubicBezTo>
                  <a:cubicBezTo>
                    <a:pt x="1020" y="124"/>
                    <a:pt x="1040" y="155"/>
                    <a:pt x="1056" y="191"/>
                  </a:cubicBezTo>
                  <a:close/>
                  <a:moveTo>
                    <a:pt x="1095" y="150"/>
                  </a:moveTo>
                  <a:cubicBezTo>
                    <a:pt x="1112" y="165"/>
                    <a:pt x="1132" y="180"/>
                    <a:pt x="1149" y="195"/>
                  </a:cubicBezTo>
                  <a:cubicBezTo>
                    <a:pt x="1154" y="200"/>
                    <a:pt x="1159" y="209"/>
                    <a:pt x="1167" y="209"/>
                  </a:cubicBezTo>
                  <a:cubicBezTo>
                    <a:pt x="1146" y="171"/>
                    <a:pt x="1113" y="136"/>
                    <a:pt x="1081" y="107"/>
                  </a:cubicBezTo>
                  <a:cubicBezTo>
                    <a:pt x="1060" y="104"/>
                    <a:pt x="1036" y="99"/>
                    <a:pt x="1015" y="98"/>
                  </a:cubicBezTo>
                  <a:cubicBezTo>
                    <a:pt x="1044" y="113"/>
                    <a:pt x="1069" y="132"/>
                    <a:pt x="1095" y="150"/>
                  </a:cubicBezTo>
                  <a:close/>
                  <a:moveTo>
                    <a:pt x="555" y="99"/>
                  </a:moveTo>
                  <a:cubicBezTo>
                    <a:pt x="506" y="130"/>
                    <a:pt x="457" y="172"/>
                    <a:pt x="418" y="216"/>
                  </a:cubicBezTo>
                  <a:cubicBezTo>
                    <a:pt x="417" y="218"/>
                    <a:pt x="411" y="220"/>
                    <a:pt x="414" y="224"/>
                  </a:cubicBezTo>
                  <a:cubicBezTo>
                    <a:pt x="438" y="232"/>
                    <a:pt x="467" y="223"/>
                    <a:pt x="494" y="221"/>
                  </a:cubicBezTo>
                  <a:cubicBezTo>
                    <a:pt x="510" y="176"/>
                    <a:pt x="530" y="135"/>
                    <a:pt x="555" y="99"/>
                  </a:cubicBezTo>
                  <a:moveTo>
                    <a:pt x="555" y="99"/>
                  </a:moveTo>
                  <a:cubicBezTo>
                    <a:pt x="556" y="99"/>
                    <a:pt x="555" y="98"/>
                    <a:pt x="555" y="99"/>
                  </a:cubicBezTo>
                  <a:moveTo>
                    <a:pt x="484" y="101"/>
                  </a:moveTo>
                  <a:cubicBezTo>
                    <a:pt x="483" y="101"/>
                    <a:pt x="484" y="102"/>
                    <a:pt x="484" y="101"/>
                  </a:cubicBezTo>
                  <a:close/>
                  <a:moveTo>
                    <a:pt x="1118" y="101"/>
                  </a:moveTo>
                  <a:cubicBezTo>
                    <a:pt x="1119" y="103"/>
                    <a:pt x="1119" y="101"/>
                    <a:pt x="1118" y="101"/>
                  </a:cubicBezTo>
                  <a:moveTo>
                    <a:pt x="1118" y="101"/>
                  </a:moveTo>
                  <a:cubicBezTo>
                    <a:pt x="1118" y="100"/>
                    <a:pt x="1117" y="101"/>
                    <a:pt x="1118" y="101"/>
                  </a:cubicBezTo>
                  <a:moveTo>
                    <a:pt x="454" y="119"/>
                  </a:moveTo>
                  <a:cubicBezTo>
                    <a:pt x="452" y="119"/>
                    <a:pt x="454" y="120"/>
                    <a:pt x="454" y="119"/>
                  </a:cubicBezTo>
                  <a:moveTo>
                    <a:pt x="454" y="119"/>
                  </a:moveTo>
                  <a:cubicBezTo>
                    <a:pt x="464" y="113"/>
                    <a:pt x="474" y="108"/>
                    <a:pt x="483" y="101"/>
                  </a:cubicBezTo>
                  <a:cubicBezTo>
                    <a:pt x="466" y="100"/>
                    <a:pt x="462" y="111"/>
                    <a:pt x="454" y="119"/>
                  </a:cubicBezTo>
                  <a:moveTo>
                    <a:pt x="1120" y="103"/>
                  </a:moveTo>
                  <a:cubicBezTo>
                    <a:pt x="1120" y="103"/>
                    <a:pt x="1121" y="104"/>
                    <a:pt x="1120" y="103"/>
                  </a:cubicBezTo>
                  <a:close/>
                  <a:moveTo>
                    <a:pt x="1075" y="104"/>
                  </a:moveTo>
                  <a:cubicBezTo>
                    <a:pt x="1075" y="104"/>
                    <a:pt x="1076" y="105"/>
                    <a:pt x="1075" y="104"/>
                  </a:cubicBezTo>
                  <a:close/>
                  <a:moveTo>
                    <a:pt x="417" y="112"/>
                  </a:moveTo>
                  <a:cubicBezTo>
                    <a:pt x="407" y="115"/>
                    <a:pt x="396" y="125"/>
                    <a:pt x="386" y="131"/>
                  </a:cubicBezTo>
                  <a:cubicBezTo>
                    <a:pt x="357" y="148"/>
                    <a:pt x="335" y="165"/>
                    <a:pt x="317" y="191"/>
                  </a:cubicBezTo>
                  <a:cubicBezTo>
                    <a:pt x="325" y="195"/>
                    <a:pt x="332" y="200"/>
                    <a:pt x="342" y="203"/>
                  </a:cubicBezTo>
                  <a:cubicBezTo>
                    <a:pt x="374" y="176"/>
                    <a:pt x="406" y="149"/>
                    <a:pt x="442" y="127"/>
                  </a:cubicBezTo>
                  <a:cubicBezTo>
                    <a:pt x="445" y="123"/>
                    <a:pt x="449" y="119"/>
                    <a:pt x="453" y="115"/>
                  </a:cubicBezTo>
                  <a:cubicBezTo>
                    <a:pt x="455" y="112"/>
                    <a:pt x="466" y="105"/>
                    <a:pt x="461" y="104"/>
                  </a:cubicBezTo>
                  <a:cubicBezTo>
                    <a:pt x="446" y="109"/>
                    <a:pt x="430" y="107"/>
                    <a:pt x="417" y="112"/>
                  </a:cubicBezTo>
                  <a:close/>
                  <a:moveTo>
                    <a:pt x="1210" y="188"/>
                  </a:moveTo>
                  <a:cubicBezTo>
                    <a:pt x="1213" y="187"/>
                    <a:pt x="1214" y="184"/>
                    <a:pt x="1216" y="183"/>
                  </a:cubicBezTo>
                  <a:cubicBezTo>
                    <a:pt x="1210" y="171"/>
                    <a:pt x="1197" y="162"/>
                    <a:pt x="1185" y="152"/>
                  </a:cubicBezTo>
                  <a:cubicBezTo>
                    <a:pt x="1175" y="143"/>
                    <a:pt x="1164" y="130"/>
                    <a:pt x="1151" y="123"/>
                  </a:cubicBezTo>
                  <a:cubicBezTo>
                    <a:pt x="1135" y="116"/>
                    <a:pt x="1116" y="117"/>
                    <a:pt x="1097" y="110"/>
                  </a:cubicBezTo>
                  <a:cubicBezTo>
                    <a:pt x="1096" y="110"/>
                    <a:pt x="1094" y="110"/>
                    <a:pt x="1094" y="111"/>
                  </a:cubicBezTo>
                  <a:cubicBezTo>
                    <a:pt x="1136" y="132"/>
                    <a:pt x="1174" y="163"/>
                    <a:pt x="1210" y="188"/>
                  </a:cubicBezTo>
                  <a:close/>
                  <a:moveTo>
                    <a:pt x="1090" y="112"/>
                  </a:moveTo>
                  <a:cubicBezTo>
                    <a:pt x="1090" y="112"/>
                    <a:pt x="1090" y="113"/>
                    <a:pt x="1090" y="113"/>
                  </a:cubicBezTo>
                  <a:cubicBezTo>
                    <a:pt x="1124" y="138"/>
                    <a:pt x="1146" y="175"/>
                    <a:pt x="1173" y="207"/>
                  </a:cubicBezTo>
                  <a:cubicBezTo>
                    <a:pt x="1185" y="202"/>
                    <a:pt x="1198" y="198"/>
                    <a:pt x="1206" y="190"/>
                  </a:cubicBezTo>
                  <a:cubicBezTo>
                    <a:pt x="1170" y="161"/>
                    <a:pt x="1132" y="134"/>
                    <a:pt x="1090" y="112"/>
                  </a:cubicBezTo>
                  <a:moveTo>
                    <a:pt x="1090" y="112"/>
                  </a:moveTo>
                  <a:cubicBezTo>
                    <a:pt x="1090" y="110"/>
                    <a:pt x="1089" y="112"/>
                    <a:pt x="1090" y="112"/>
                  </a:cubicBezTo>
                  <a:moveTo>
                    <a:pt x="405" y="116"/>
                  </a:moveTo>
                  <a:cubicBezTo>
                    <a:pt x="389" y="116"/>
                    <a:pt x="383" y="126"/>
                    <a:pt x="374" y="134"/>
                  </a:cubicBezTo>
                  <a:moveTo>
                    <a:pt x="374" y="134"/>
                  </a:moveTo>
                  <a:cubicBezTo>
                    <a:pt x="373" y="134"/>
                    <a:pt x="372" y="135"/>
                    <a:pt x="371" y="136"/>
                  </a:cubicBezTo>
                  <a:moveTo>
                    <a:pt x="371" y="136"/>
                  </a:moveTo>
                  <a:cubicBezTo>
                    <a:pt x="370" y="136"/>
                    <a:pt x="370" y="136"/>
                    <a:pt x="370" y="137"/>
                  </a:cubicBezTo>
                  <a:moveTo>
                    <a:pt x="370" y="137"/>
                  </a:moveTo>
                  <a:cubicBezTo>
                    <a:pt x="369" y="137"/>
                    <a:pt x="370" y="138"/>
                    <a:pt x="370" y="137"/>
                  </a:cubicBezTo>
                  <a:moveTo>
                    <a:pt x="370" y="137"/>
                  </a:moveTo>
                  <a:cubicBezTo>
                    <a:pt x="371" y="137"/>
                    <a:pt x="371" y="136"/>
                    <a:pt x="371" y="136"/>
                  </a:cubicBezTo>
                  <a:moveTo>
                    <a:pt x="371" y="136"/>
                  </a:moveTo>
                  <a:cubicBezTo>
                    <a:pt x="373" y="136"/>
                    <a:pt x="374" y="135"/>
                    <a:pt x="374" y="134"/>
                  </a:cubicBezTo>
                  <a:moveTo>
                    <a:pt x="374" y="134"/>
                  </a:moveTo>
                  <a:cubicBezTo>
                    <a:pt x="385" y="129"/>
                    <a:pt x="395" y="122"/>
                    <a:pt x="405" y="116"/>
                  </a:cubicBezTo>
                  <a:moveTo>
                    <a:pt x="405" y="116"/>
                  </a:moveTo>
                  <a:cubicBezTo>
                    <a:pt x="409" y="117"/>
                    <a:pt x="405" y="113"/>
                    <a:pt x="405" y="116"/>
                  </a:cubicBezTo>
                  <a:moveTo>
                    <a:pt x="1142" y="119"/>
                  </a:moveTo>
                  <a:cubicBezTo>
                    <a:pt x="1142" y="118"/>
                    <a:pt x="1143" y="119"/>
                    <a:pt x="1142" y="119"/>
                  </a:cubicBezTo>
                  <a:close/>
                  <a:moveTo>
                    <a:pt x="365" y="119"/>
                  </a:moveTo>
                  <a:cubicBezTo>
                    <a:pt x="364" y="119"/>
                    <a:pt x="365" y="120"/>
                    <a:pt x="365" y="119"/>
                  </a:cubicBezTo>
                  <a:close/>
                  <a:moveTo>
                    <a:pt x="363" y="120"/>
                  </a:moveTo>
                  <a:cubicBezTo>
                    <a:pt x="361" y="121"/>
                    <a:pt x="363" y="122"/>
                    <a:pt x="363" y="120"/>
                  </a:cubicBezTo>
                  <a:moveTo>
                    <a:pt x="363" y="120"/>
                  </a:moveTo>
                  <a:cubicBezTo>
                    <a:pt x="364" y="120"/>
                    <a:pt x="363" y="119"/>
                    <a:pt x="363" y="120"/>
                  </a:cubicBezTo>
                  <a:moveTo>
                    <a:pt x="326" y="147"/>
                  </a:moveTo>
                  <a:cubicBezTo>
                    <a:pt x="312" y="157"/>
                    <a:pt x="291" y="166"/>
                    <a:pt x="308" y="182"/>
                  </a:cubicBezTo>
                  <a:cubicBezTo>
                    <a:pt x="333" y="161"/>
                    <a:pt x="362" y="143"/>
                    <a:pt x="385" y="120"/>
                  </a:cubicBezTo>
                  <a:cubicBezTo>
                    <a:pt x="360" y="124"/>
                    <a:pt x="343" y="136"/>
                    <a:pt x="326" y="147"/>
                  </a:cubicBezTo>
                  <a:close/>
                  <a:moveTo>
                    <a:pt x="360" y="122"/>
                  </a:moveTo>
                  <a:cubicBezTo>
                    <a:pt x="359" y="122"/>
                    <a:pt x="360" y="123"/>
                    <a:pt x="360" y="122"/>
                  </a:cubicBezTo>
                  <a:close/>
                  <a:moveTo>
                    <a:pt x="365" y="123"/>
                  </a:moveTo>
                  <a:cubicBezTo>
                    <a:pt x="364" y="123"/>
                    <a:pt x="365" y="124"/>
                    <a:pt x="365" y="123"/>
                  </a:cubicBezTo>
                  <a:close/>
                  <a:moveTo>
                    <a:pt x="357" y="124"/>
                  </a:moveTo>
                  <a:cubicBezTo>
                    <a:pt x="356" y="124"/>
                    <a:pt x="358" y="125"/>
                    <a:pt x="357" y="124"/>
                  </a:cubicBezTo>
                  <a:close/>
                  <a:moveTo>
                    <a:pt x="354" y="126"/>
                  </a:moveTo>
                  <a:cubicBezTo>
                    <a:pt x="354" y="126"/>
                    <a:pt x="355" y="127"/>
                    <a:pt x="354" y="126"/>
                  </a:cubicBezTo>
                  <a:close/>
                  <a:moveTo>
                    <a:pt x="910" y="129"/>
                  </a:moveTo>
                  <a:cubicBezTo>
                    <a:pt x="919" y="156"/>
                    <a:pt x="927" y="184"/>
                    <a:pt x="934" y="214"/>
                  </a:cubicBezTo>
                  <a:cubicBezTo>
                    <a:pt x="946" y="215"/>
                    <a:pt x="959" y="215"/>
                    <a:pt x="970" y="216"/>
                  </a:cubicBezTo>
                  <a:cubicBezTo>
                    <a:pt x="952" y="185"/>
                    <a:pt x="933" y="155"/>
                    <a:pt x="910" y="129"/>
                  </a:cubicBezTo>
                  <a:moveTo>
                    <a:pt x="910" y="129"/>
                  </a:moveTo>
                  <a:cubicBezTo>
                    <a:pt x="911" y="125"/>
                    <a:pt x="907" y="129"/>
                    <a:pt x="910" y="129"/>
                  </a:cubicBezTo>
                  <a:moveTo>
                    <a:pt x="1166" y="129"/>
                  </a:moveTo>
                  <a:cubicBezTo>
                    <a:pt x="1166" y="129"/>
                    <a:pt x="1167" y="130"/>
                    <a:pt x="1166" y="129"/>
                  </a:cubicBezTo>
                  <a:close/>
                  <a:moveTo>
                    <a:pt x="1222" y="166"/>
                  </a:moveTo>
                  <a:cubicBezTo>
                    <a:pt x="1218" y="155"/>
                    <a:pt x="1206" y="150"/>
                    <a:pt x="1198" y="144"/>
                  </a:cubicBezTo>
                  <a:cubicBezTo>
                    <a:pt x="1189" y="138"/>
                    <a:pt x="1180" y="130"/>
                    <a:pt x="1168" y="130"/>
                  </a:cubicBezTo>
                  <a:cubicBezTo>
                    <a:pt x="1187" y="141"/>
                    <a:pt x="1204" y="154"/>
                    <a:pt x="1222" y="166"/>
                  </a:cubicBezTo>
                  <a:close/>
                  <a:moveTo>
                    <a:pt x="1165" y="132"/>
                  </a:moveTo>
                  <a:cubicBezTo>
                    <a:pt x="1166" y="133"/>
                    <a:pt x="1165" y="132"/>
                    <a:pt x="1165" y="132"/>
                  </a:cubicBezTo>
                  <a:close/>
                  <a:moveTo>
                    <a:pt x="1169" y="134"/>
                  </a:moveTo>
                  <a:cubicBezTo>
                    <a:pt x="1187" y="147"/>
                    <a:pt x="1204" y="167"/>
                    <a:pt x="1220" y="178"/>
                  </a:cubicBezTo>
                  <a:cubicBezTo>
                    <a:pt x="1220" y="175"/>
                    <a:pt x="1223" y="174"/>
                    <a:pt x="1222" y="170"/>
                  </a:cubicBezTo>
                  <a:cubicBezTo>
                    <a:pt x="1206" y="157"/>
                    <a:pt x="1188" y="145"/>
                    <a:pt x="1169" y="134"/>
                  </a:cubicBezTo>
                  <a:moveTo>
                    <a:pt x="1169" y="134"/>
                  </a:moveTo>
                  <a:cubicBezTo>
                    <a:pt x="1168" y="132"/>
                    <a:pt x="1168" y="134"/>
                    <a:pt x="1169" y="134"/>
                  </a:cubicBezTo>
                  <a:moveTo>
                    <a:pt x="434" y="136"/>
                  </a:moveTo>
                  <a:cubicBezTo>
                    <a:pt x="433" y="136"/>
                    <a:pt x="433" y="136"/>
                    <a:pt x="433" y="137"/>
                  </a:cubicBezTo>
                  <a:moveTo>
                    <a:pt x="433" y="137"/>
                  </a:moveTo>
                  <a:cubicBezTo>
                    <a:pt x="401" y="157"/>
                    <a:pt x="372" y="180"/>
                    <a:pt x="345" y="205"/>
                  </a:cubicBezTo>
                  <a:cubicBezTo>
                    <a:pt x="357" y="209"/>
                    <a:pt x="367" y="213"/>
                    <a:pt x="379" y="215"/>
                  </a:cubicBezTo>
                  <a:cubicBezTo>
                    <a:pt x="394" y="187"/>
                    <a:pt x="413" y="162"/>
                    <a:pt x="433" y="137"/>
                  </a:cubicBezTo>
                  <a:moveTo>
                    <a:pt x="433" y="137"/>
                  </a:moveTo>
                  <a:cubicBezTo>
                    <a:pt x="434" y="137"/>
                    <a:pt x="434" y="136"/>
                    <a:pt x="434" y="136"/>
                  </a:cubicBezTo>
                  <a:moveTo>
                    <a:pt x="434" y="136"/>
                  </a:moveTo>
                  <a:cubicBezTo>
                    <a:pt x="435" y="135"/>
                    <a:pt x="434" y="135"/>
                    <a:pt x="434" y="136"/>
                  </a:cubicBezTo>
                  <a:moveTo>
                    <a:pt x="327" y="142"/>
                  </a:moveTo>
                  <a:cubicBezTo>
                    <a:pt x="327" y="141"/>
                    <a:pt x="328" y="142"/>
                    <a:pt x="327" y="142"/>
                  </a:cubicBezTo>
                  <a:close/>
                  <a:moveTo>
                    <a:pt x="325" y="143"/>
                  </a:moveTo>
                  <a:cubicBezTo>
                    <a:pt x="319" y="146"/>
                    <a:pt x="312" y="150"/>
                    <a:pt x="308" y="156"/>
                  </a:cubicBezTo>
                  <a:moveTo>
                    <a:pt x="308" y="156"/>
                  </a:moveTo>
                  <a:cubicBezTo>
                    <a:pt x="307" y="156"/>
                    <a:pt x="307" y="156"/>
                    <a:pt x="307" y="157"/>
                  </a:cubicBezTo>
                  <a:moveTo>
                    <a:pt x="307" y="157"/>
                  </a:moveTo>
                  <a:cubicBezTo>
                    <a:pt x="306" y="157"/>
                    <a:pt x="306" y="157"/>
                    <a:pt x="306" y="158"/>
                  </a:cubicBezTo>
                  <a:moveTo>
                    <a:pt x="306" y="158"/>
                  </a:moveTo>
                  <a:cubicBezTo>
                    <a:pt x="305" y="158"/>
                    <a:pt x="306" y="159"/>
                    <a:pt x="306" y="158"/>
                  </a:cubicBezTo>
                  <a:moveTo>
                    <a:pt x="306" y="158"/>
                  </a:moveTo>
                  <a:cubicBezTo>
                    <a:pt x="307" y="158"/>
                    <a:pt x="307" y="158"/>
                    <a:pt x="307" y="157"/>
                  </a:cubicBezTo>
                  <a:moveTo>
                    <a:pt x="307" y="157"/>
                  </a:moveTo>
                  <a:cubicBezTo>
                    <a:pt x="308" y="157"/>
                    <a:pt x="308" y="157"/>
                    <a:pt x="308" y="156"/>
                  </a:cubicBezTo>
                  <a:moveTo>
                    <a:pt x="308" y="156"/>
                  </a:moveTo>
                  <a:cubicBezTo>
                    <a:pt x="314" y="152"/>
                    <a:pt x="320" y="147"/>
                    <a:pt x="325" y="143"/>
                  </a:cubicBezTo>
                  <a:moveTo>
                    <a:pt x="325" y="143"/>
                  </a:moveTo>
                  <a:cubicBezTo>
                    <a:pt x="327" y="142"/>
                    <a:pt x="325" y="141"/>
                    <a:pt x="325" y="143"/>
                  </a:cubicBezTo>
                  <a:moveTo>
                    <a:pt x="338" y="163"/>
                  </a:moveTo>
                  <a:cubicBezTo>
                    <a:pt x="337" y="163"/>
                    <a:pt x="337" y="163"/>
                    <a:pt x="337" y="164"/>
                  </a:cubicBezTo>
                  <a:moveTo>
                    <a:pt x="337" y="164"/>
                  </a:moveTo>
                  <a:cubicBezTo>
                    <a:pt x="327" y="170"/>
                    <a:pt x="317" y="176"/>
                    <a:pt x="310" y="185"/>
                  </a:cubicBezTo>
                  <a:cubicBezTo>
                    <a:pt x="312" y="185"/>
                    <a:pt x="312" y="188"/>
                    <a:pt x="315" y="188"/>
                  </a:cubicBezTo>
                  <a:cubicBezTo>
                    <a:pt x="322" y="180"/>
                    <a:pt x="330" y="172"/>
                    <a:pt x="337" y="164"/>
                  </a:cubicBezTo>
                  <a:moveTo>
                    <a:pt x="337" y="164"/>
                  </a:moveTo>
                  <a:cubicBezTo>
                    <a:pt x="338" y="164"/>
                    <a:pt x="338" y="163"/>
                    <a:pt x="338" y="163"/>
                  </a:cubicBezTo>
                  <a:moveTo>
                    <a:pt x="338" y="163"/>
                  </a:moveTo>
                  <a:cubicBezTo>
                    <a:pt x="339" y="162"/>
                    <a:pt x="338" y="162"/>
                    <a:pt x="338" y="163"/>
                  </a:cubicBezTo>
                  <a:moveTo>
                    <a:pt x="648" y="165"/>
                  </a:moveTo>
                  <a:cubicBezTo>
                    <a:pt x="647" y="164"/>
                    <a:pt x="648" y="165"/>
                    <a:pt x="648" y="165"/>
                  </a:cubicBezTo>
                  <a:close/>
                  <a:moveTo>
                    <a:pt x="1279" y="213"/>
                  </a:moveTo>
                  <a:cubicBezTo>
                    <a:pt x="1279" y="213"/>
                    <a:pt x="1280" y="214"/>
                    <a:pt x="1280" y="214"/>
                  </a:cubicBezTo>
                  <a:moveTo>
                    <a:pt x="1280" y="214"/>
                  </a:moveTo>
                  <a:cubicBezTo>
                    <a:pt x="1280" y="214"/>
                    <a:pt x="1281" y="214"/>
                    <a:pt x="1281" y="215"/>
                  </a:cubicBezTo>
                  <a:moveTo>
                    <a:pt x="1281" y="215"/>
                  </a:moveTo>
                  <a:cubicBezTo>
                    <a:pt x="1281" y="215"/>
                    <a:pt x="1282" y="215"/>
                    <a:pt x="1282" y="215"/>
                  </a:cubicBezTo>
                  <a:moveTo>
                    <a:pt x="1282" y="215"/>
                  </a:moveTo>
                  <a:cubicBezTo>
                    <a:pt x="1282" y="216"/>
                    <a:pt x="1283" y="216"/>
                    <a:pt x="1283" y="216"/>
                  </a:cubicBezTo>
                  <a:moveTo>
                    <a:pt x="1283" y="216"/>
                  </a:moveTo>
                  <a:cubicBezTo>
                    <a:pt x="1283" y="217"/>
                    <a:pt x="1284" y="217"/>
                    <a:pt x="1284" y="217"/>
                  </a:cubicBezTo>
                  <a:moveTo>
                    <a:pt x="1284" y="217"/>
                  </a:moveTo>
                  <a:cubicBezTo>
                    <a:pt x="1284" y="218"/>
                    <a:pt x="1285" y="218"/>
                    <a:pt x="1285" y="218"/>
                  </a:cubicBezTo>
                  <a:moveTo>
                    <a:pt x="1285" y="218"/>
                  </a:moveTo>
                  <a:cubicBezTo>
                    <a:pt x="1285" y="219"/>
                    <a:pt x="1286" y="219"/>
                    <a:pt x="1286" y="219"/>
                  </a:cubicBezTo>
                  <a:moveTo>
                    <a:pt x="1286" y="219"/>
                  </a:moveTo>
                  <a:cubicBezTo>
                    <a:pt x="1286" y="220"/>
                    <a:pt x="1287" y="220"/>
                    <a:pt x="1287" y="220"/>
                  </a:cubicBezTo>
                  <a:moveTo>
                    <a:pt x="1287" y="220"/>
                  </a:moveTo>
                  <a:cubicBezTo>
                    <a:pt x="1288" y="222"/>
                    <a:pt x="1288" y="220"/>
                    <a:pt x="1287" y="220"/>
                  </a:cubicBezTo>
                  <a:moveTo>
                    <a:pt x="1287" y="220"/>
                  </a:moveTo>
                  <a:cubicBezTo>
                    <a:pt x="1287" y="219"/>
                    <a:pt x="1287" y="219"/>
                    <a:pt x="1286" y="219"/>
                  </a:cubicBezTo>
                  <a:moveTo>
                    <a:pt x="1286" y="219"/>
                  </a:moveTo>
                  <a:cubicBezTo>
                    <a:pt x="1286" y="219"/>
                    <a:pt x="1286" y="218"/>
                    <a:pt x="1285" y="218"/>
                  </a:cubicBezTo>
                  <a:moveTo>
                    <a:pt x="1285" y="218"/>
                  </a:moveTo>
                  <a:cubicBezTo>
                    <a:pt x="1285" y="218"/>
                    <a:pt x="1285" y="217"/>
                    <a:pt x="1284" y="217"/>
                  </a:cubicBezTo>
                  <a:moveTo>
                    <a:pt x="1284" y="217"/>
                  </a:moveTo>
                  <a:cubicBezTo>
                    <a:pt x="1284" y="217"/>
                    <a:pt x="1284" y="216"/>
                    <a:pt x="1283" y="216"/>
                  </a:cubicBezTo>
                  <a:moveTo>
                    <a:pt x="1283" y="216"/>
                  </a:moveTo>
                  <a:cubicBezTo>
                    <a:pt x="1283" y="216"/>
                    <a:pt x="1283" y="216"/>
                    <a:pt x="1282" y="215"/>
                  </a:cubicBezTo>
                  <a:moveTo>
                    <a:pt x="1282" y="215"/>
                  </a:moveTo>
                  <a:cubicBezTo>
                    <a:pt x="1283" y="215"/>
                    <a:pt x="1282" y="215"/>
                    <a:pt x="1281" y="215"/>
                  </a:cubicBezTo>
                  <a:moveTo>
                    <a:pt x="1281" y="215"/>
                  </a:moveTo>
                  <a:cubicBezTo>
                    <a:pt x="1282" y="214"/>
                    <a:pt x="1281" y="214"/>
                    <a:pt x="1280" y="214"/>
                  </a:cubicBezTo>
                  <a:moveTo>
                    <a:pt x="1280" y="214"/>
                  </a:moveTo>
                  <a:cubicBezTo>
                    <a:pt x="1281" y="213"/>
                    <a:pt x="1280" y="213"/>
                    <a:pt x="1279" y="213"/>
                  </a:cubicBezTo>
                  <a:moveTo>
                    <a:pt x="1279" y="213"/>
                  </a:moveTo>
                  <a:cubicBezTo>
                    <a:pt x="1262" y="195"/>
                    <a:pt x="1245" y="179"/>
                    <a:pt x="1225" y="165"/>
                  </a:cubicBezTo>
                  <a:cubicBezTo>
                    <a:pt x="1226" y="171"/>
                    <a:pt x="1233" y="175"/>
                    <a:pt x="1237" y="178"/>
                  </a:cubicBezTo>
                  <a:cubicBezTo>
                    <a:pt x="1251" y="189"/>
                    <a:pt x="1265" y="201"/>
                    <a:pt x="1279" y="213"/>
                  </a:cubicBezTo>
                  <a:moveTo>
                    <a:pt x="188" y="288"/>
                  </a:moveTo>
                  <a:cubicBezTo>
                    <a:pt x="205" y="283"/>
                    <a:pt x="212" y="269"/>
                    <a:pt x="223" y="257"/>
                  </a:cubicBezTo>
                  <a:cubicBezTo>
                    <a:pt x="250" y="230"/>
                    <a:pt x="277" y="206"/>
                    <a:pt x="305" y="183"/>
                  </a:cubicBezTo>
                  <a:cubicBezTo>
                    <a:pt x="301" y="179"/>
                    <a:pt x="300" y="173"/>
                    <a:pt x="298" y="167"/>
                  </a:cubicBezTo>
                  <a:cubicBezTo>
                    <a:pt x="257" y="204"/>
                    <a:pt x="219" y="243"/>
                    <a:pt x="188" y="288"/>
                  </a:cubicBezTo>
                  <a:close/>
                  <a:moveTo>
                    <a:pt x="1351" y="296"/>
                  </a:moveTo>
                  <a:cubicBezTo>
                    <a:pt x="1351" y="297"/>
                    <a:pt x="1352" y="297"/>
                    <a:pt x="1352" y="297"/>
                  </a:cubicBezTo>
                  <a:moveTo>
                    <a:pt x="1352" y="297"/>
                  </a:moveTo>
                  <a:cubicBezTo>
                    <a:pt x="1353" y="298"/>
                    <a:pt x="1354" y="297"/>
                    <a:pt x="1352" y="297"/>
                  </a:cubicBezTo>
                  <a:moveTo>
                    <a:pt x="1352" y="297"/>
                  </a:moveTo>
                  <a:cubicBezTo>
                    <a:pt x="1353" y="296"/>
                    <a:pt x="1352" y="296"/>
                    <a:pt x="1351" y="296"/>
                  </a:cubicBezTo>
                  <a:moveTo>
                    <a:pt x="1351" y="296"/>
                  </a:moveTo>
                  <a:cubicBezTo>
                    <a:pt x="1351" y="295"/>
                    <a:pt x="1351" y="293"/>
                    <a:pt x="1350" y="293"/>
                  </a:cubicBezTo>
                  <a:cubicBezTo>
                    <a:pt x="1320" y="252"/>
                    <a:pt x="1281" y="217"/>
                    <a:pt x="1241" y="185"/>
                  </a:cubicBezTo>
                  <a:cubicBezTo>
                    <a:pt x="1236" y="181"/>
                    <a:pt x="1231" y="174"/>
                    <a:pt x="1224" y="173"/>
                  </a:cubicBezTo>
                  <a:cubicBezTo>
                    <a:pt x="1218" y="183"/>
                    <a:pt x="1228" y="188"/>
                    <a:pt x="1233" y="194"/>
                  </a:cubicBezTo>
                  <a:cubicBezTo>
                    <a:pt x="1239" y="201"/>
                    <a:pt x="1244" y="208"/>
                    <a:pt x="1250" y="214"/>
                  </a:cubicBezTo>
                  <a:cubicBezTo>
                    <a:pt x="1267" y="233"/>
                    <a:pt x="1280" y="256"/>
                    <a:pt x="1300" y="274"/>
                  </a:cubicBezTo>
                  <a:cubicBezTo>
                    <a:pt x="1319" y="279"/>
                    <a:pt x="1335" y="288"/>
                    <a:pt x="1351" y="296"/>
                  </a:cubicBezTo>
                  <a:moveTo>
                    <a:pt x="1218" y="184"/>
                  </a:moveTo>
                  <a:cubicBezTo>
                    <a:pt x="1217" y="187"/>
                    <a:pt x="1213" y="188"/>
                    <a:pt x="1211" y="191"/>
                  </a:cubicBezTo>
                  <a:cubicBezTo>
                    <a:pt x="1231" y="205"/>
                    <a:pt x="1249" y="226"/>
                    <a:pt x="1267" y="239"/>
                  </a:cubicBezTo>
                  <a:cubicBezTo>
                    <a:pt x="1250" y="220"/>
                    <a:pt x="1237" y="199"/>
                    <a:pt x="1218" y="184"/>
                  </a:cubicBezTo>
                  <a:close/>
                  <a:moveTo>
                    <a:pt x="207" y="280"/>
                  </a:moveTo>
                  <a:cubicBezTo>
                    <a:pt x="206" y="280"/>
                    <a:pt x="207" y="281"/>
                    <a:pt x="207" y="280"/>
                  </a:cubicBezTo>
                  <a:moveTo>
                    <a:pt x="207" y="280"/>
                  </a:moveTo>
                  <a:cubicBezTo>
                    <a:pt x="225" y="274"/>
                    <a:pt x="241" y="267"/>
                    <a:pt x="260" y="263"/>
                  </a:cubicBezTo>
                  <a:cubicBezTo>
                    <a:pt x="272" y="244"/>
                    <a:pt x="285" y="224"/>
                    <a:pt x="299" y="206"/>
                  </a:cubicBezTo>
                  <a:cubicBezTo>
                    <a:pt x="304" y="200"/>
                    <a:pt x="311" y="196"/>
                    <a:pt x="312" y="189"/>
                  </a:cubicBezTo>
                  <a:cubicBezTo>
                    <a:pt x="306" y="183"/>
                    <a:pt x="301" y="190"/>
                    <a:pt x="297" y="193"/>
                  </a:cubicBezTo>
                  <a:cubicBezTo>
                    <a:pt x="268" y="218"/>
                    <a:pt x="231" y="250"/>
                    <a:pt x="207" y="280"/>
                  </a:cubicBezTo>
                  <a:moveTo>
                    <a:pt x="267" y="192"/>
                  </a:moveTo>
                  <a:cubicBezTo>
                    <a:pt x="266" y="192"/>
                    <a:pt x="266" y="193"/>
                    <a:pt x="266" y="193"/>
                  </a:cubicBezTo>
                  <a:moveTo>
                    <a:pt x="266" y="193"/>
                  </a:moveTo>
                  <a:cubicBezTo>
                    <a:pt x="265" y="193"/>
                    <a:pt x="265" y="194"/>
                    <a:pt x="265" y="194"/>
                  </a:cubicBezTo>
                  <a:moveTo>
                    <a:pt x="265" y="194"/>
                  </a:moveTo>
                  <a:cubicBezTo>
                    <a:pt x="264" y="194"/>
                    <a:pt x="264" y="195"/>
                    <a:pt x="264" y="195"/>
                  </a:cubicBezTo>
                  <a:moveTo>
                    <a:pt x="264" y="195"/>
                  </a:moveTo>
                  <a:cubicBezTo>
                    <a:pt x="263" y="195"/>
                    <a:pt x="263" y="196"/>
                    <a:pt x="263" y="196"/>
                  </a:cubicBezTo>
                  <a:moveTo>
                    <a:pt x="263" y="196"/>
                  </a:moveTo>
                  <a:cubicBezTo>
                    <a:pt x="262" y="196"/>
                    <a:pt x="262" y="197"/>
                    <a:pt x="262" y="197"/>
                  </a:cubicBezTo>
                  <a:moveTo>
                    <a:pt x="262" y="197"/>
                  </a:moveTo>
                  <a:cubicBezTo>
                    <a:pt x="261" y="197"/>
                    <a:pt x="261" y="198"/>
                    <a:pt x="261" y="198"/>
                  </a:cubicBezTo>
                  <a:moveTo>
                    <a:pt x="261" y="198"/>
                  </a:moveTo>
                  <a:cubicBezTo>
                    <a:pt x="222" y="229"/>
                    <a:pt x="189" y="265"/>
                    <a:pt x="159" y="305"/>
                  </a:cubicBezTo>
                  <a:moveTo>
                    <a:pt x="159" y="305"/>
                  </a:moveTo>
                  <a:cubicBezTo>
                    <a:pt x="158" y="305"/>
                    <a:pt x="158" y="305"/>
                    <a:pt x="158" y="306"/>
                  </a:cubicBezTo>
                  <a:moveTo>
                    <a:pt x="158" y="306"/>
                  </a:moveTo>
                  <a:cubicBezTo>
                    <a:pt x="157" y="306"/>
                    <a:pt x="158" y="307"/>
                    <a:pt x="158" y="306"/>
                  </a:cubicBezTo>
                  <a:moveTo>
                    <a:pt x="158" y="306"/>
                  </a:moveTo>
                  <a:cubicBezTo>
                    <a:pt x="159" y="306"/>
                    <a:pt x="159" y="305"/>
                    <a:pt x="159" y="305"/>
                  </a:cubicBezTo>
                  <a:moveTo>
                    <a:pt x="159" y="305"/>
                  </a:moveTo>
                  <a:cubicBezTo>
                    <a:pt x="167" y="301"/>
                    <a:pt x="173" y="295"/>
                    <a:pt x="182" y="292"/>
                  </a:cubicBezTo>
                  <a:cubicBezTo>
                    <a:pt x="205" y="258"/>
                    <a:pt x="232" y="227"/>
                    <a:pt x="261" y="198"/>
                  </a:cubicBezTo>
                  <a:moveTo>
                    <a:pt x="261" y="198"/>
                  </a:moveTo>
                  <a:cubicBezTo>
                    <a:pt x="262" y="198"/>
                    <a:pt x="262" y="198"/>
                    <a:pt x="262" y="197"/>
                  </a:cubicBezTo>
                  <a:moveTo>
                    <a:pt x="262" y="197"/>
                  </a:moveTo>
                  <a:cubicBezTo>
                    <a:pt x="263" y="197"/>
                    <a:pt x="263" y="197"/>
                    <a:pt x="263" y="196"/>
                  </a:cubicBezTo>
                  <a:moveTo>
                    <a:pt x="263" y="196"/>
                  </a:moveTo>
                  <a:cubicBezTo>
                    <a:pt x="264" y="196"/>
                    <a:pt x="264" y="196"/>
                    <a:pt x="264" y="195"/>
                  </a:cubicBezTo>
                  <a:moveTo>
                    <a:pt x="264" y="195"/>
                  </a:moveTo>
                  <a:cubicBezTo>
                    <a:pt x="265" y="195"/>
                    <a:pt x="265" y="195"/>
                    <a:pt x="265" y="194"/>
                  </a:cubicBezTo>
                  <a:moveTo>
                    <a:pt x="265" y="194"/>
                  </a:moveTo>
                  <a:cubicBezTo>
                    <a:pt x="266" y="195"/>
                    <a:pt x="266" y="194"/>
                    <a:pt x="266" y="193"/>
                  </a:cubicBezTo>
                  <a:moveTo>
                    <a:pt x="266" y="193"/>
                  </a:moveTo>
                  <a:cubicBezTo>
                    <a:pt x="266" y="194"/>
                    <a:pt x="267" y="193"/>
                    <a:pt x="267" y="192"/>
                  </a:cubicBezTo>
                  <a:moveTo>
                    <a:pt x="267" y="192"/>
                  </a:moveTo>
                  <a:cubicBezTo>
                    <a:pt x="268" y="192"/>
                    <a:pt x="267" y="191"/>
                    <a:pt x="267" y="192"/>
                  </a:cubicBezTo>
                  <a:moveTo>
                    <a:pt x="265" y="261"/>
                  </a:moveTo>
                  <a:cubicBezTo>
                    <a:pt x="263" y="261"/>
                    <a:pt x="265" y="262"/>
                    <a:pt x="265" y="261"/>
                  </a:cubicBezTo>
                  <a:moveTo>
                    <a:pt x="265" y="261"/>
                  </a:moveTo>
                  <a:cubicBezTo>
                    <a:pt x="274" y="259"/>
                    <a:pt x="281" y="256"/>
                    <a:pt x="291" y="255"/>
                  </a:cubicBezTo>
                  <a:cubicBezTo>
                    <a:pt x="305" y="236"/>
                    <a:pt x="324" y="222"/>
                    <a:pt x="340" y="205"/>
                  </a:cubicBezTo>
                  <a:cubicBezTo>
                    <a:pt x="330" y="202"/>
                    <a:pt x="323" y="196"/>
                    <a:pt x="315" y="192"/>
                  </a:cubicBezTo>
                  <a:cubicBezTo>
                    <a:pt x="296" y="214"/>
                    <a:pt x="279" y="236"/>
                    <a:pt x="265" y="261"/>
                  </a:cubicBezTo>
                  <a:moveTo>
                    <a:pt x="1208" y="192"/>
                  </a:moveTo>
                  <a:cubicBezTo>
                    <a:pt x="1198" y="200"/>
                    <a:pt x="1184" y="204"/>
                    <a:pt x="1173" y="211"/>
                  </a:cubicBezTo>
                  <a:cubicBezTo>
                    <a:pt x="1184" y="223"/>
                    <a:pt x="1187" y="240"/>
                    <a:pt x="1203" y="247"/>
                  </a:cubicBezTo>
                  <a:cubicBezTo>
                    <a:pt x="1215" y="253"/>
                    <a:pt x="1231" y="253"/>
                    <a:pt x="1246" y="257"/>
                  </a:cubicBezTo>
                  <a:cubicBezTo>
                    <a:pt x="1260" y="261"/>
                    <a:pt x="1274" y="266"/>
                    <a:pt x="1287" y="269"/>
                  </a:cubicBezTo>
                  <a:cubicBezTo>
                    <a:pt x="1267" y="238"/>
                    <a:pt x="1237" y="216"/>
                    <a:pt x="1208" y="192"/>
                  </a:cubicBezTo>
                  <a:close/>
                  <a:moveTo>
                    <a:pt x="637" y="198"/>
                  </a:moveTo>
                  <a:cubicBezTo>
                    <a:pt x="636" y="202"/>
                    <a:pt x="630" y="210"/>
                    <a:pt x="633" y="212"/>
                  </a:cubicBezTo>
                  <a:cubicBezTo>
                    <a:pt x="638" y="210"/>
                    <a:pt x="636" y="203"/>
                    <a:pt x="637" y="198"/>
                  </a:cubicBezTo>
                  <a:moveTo>
                    <a:pt x="637" y="198"/>
                  </a:moveTo>
                  <a:cubicBezTo>
                    <a:pt x="640" y="198"/>
                    <a:pt x="636" y="194"/>
                    <a:pt x="637" y="198"/>
                  </a:cubicBezTo>
                  <a:moveTo>
                    <a:pt x="1072" y="226"/>
                  </a:moveTo>
                  <a:cubicBezTo>
                    <a:pt x="1076" y="226"/>
                    <a:pt x="1083" y="228"/>
                    <a:pt x="1085" y="227"/>
                  </a:cubicBezTo>
                  <a:cubicBezTo>
                    <a:pt x="1077" y="219"/>
                    <a:pt x="1070" y="209"/>
                    <a:pt x="1062" y="201"/>
                  </a:cubicBezTo>
                  <a:cubicBezTo>
                    <a:pt x="1065" y="210"/>
                    <a:pt x="1069" y="217"/>
                    <a:pt x="1072" y="226"/>
                  </a:cubicBezTo>
                  <a:close/>
                  <a:moveTo>
                    <a:pt x="342" y="207"/>
                  </a:moveTo>
                  <a:cubicBezTo>
                    <a:pt x="327" y="222"/>
                    <a:pt x="310" y="236"/>
                    <a:pt x="296" y="253"/>
                  </a:cubicBezTo>
                  <a:cubicBezTo>
                    <a:pt x="319" y="247"/>
                    <a:pt x="343" y="243"/>
                    <a:pt x="366" y="239"/>
                  </a:cubicBezTo>
                  <a:cubicBezTo>
                    <a:pt x="370" y="231"/>
                    <a:pt x="374" y="225"/>
                    <a:pt x="377" y="217"/>
                  </a:cubicBezTo>
                  <a:cubicBezTo>
                    <a:pt x="364" y="215"/>
                    <a:pt x="354" y="210"/>
                    <a:pt x="342" y="207"/>
                  </a:cubicBezTo>
                  <a:close/>
                  <a:moveTo>
                    <a:pt x="745" y="212"/>
                  </a:moveTo>
                  <a:cubicBezTo>
                    <a:pt x="745" y="226"/>
                    <a:pt x="744" y="240"/>
                    <a:pt x="743" y="254"/>
                  </a:cubicBezTo>
                  <a:cubicBezTo>
                    <a:pt x="757" y="253"/>
                    <a:pt x="774" y="255"/>
                    <a:pt x="786" y="253"/>
                  </a:cubicBezTo>
                  <a:cubicBezTo>
                    <a:pt x="784" y="241"/>
                    <a:pt x="786" y="224"/>
                    <a:pt x="784" y="212"/>
                  </a:cubicBezTo>
                  <a:cubicBezTo>
                    <a:pt x="773" y="210"/>
                    <a:pt x="756" y="210"/>
                    <a:pt x="745" y="212"/>
                  </a:cubicBezTo>
                  <a:close/>
                  <a:moveTo>
                    <a:pt x="1176" y="220"/>
                  </a:moveTo>
                  <a:cubicBezTo>
                    <a:pt x="1176" y="221"/>
                    <a:pt x="1176" y="221"/>
                    <a:pt x="1177" y="221"/>
                  </a:cubicBezTo>
                  <a:moveTo>
                    <a:pt x="1177" y="221"/>
                  </a:moveTo>
                  <a:cubicBezTo>
                    <a:pt x="1177" y="223"/>
                    <a:pt x="1178" y="221"/>
                    <a:pt x="1177" y="221"/>
                  </a:cubicBezTo>
                  <a:moveTo>
                    <a:pt x="1177" y="221"/>
                  </a:moveTo>
                  <a:cubicBezTo>
                    <a:pt x="1177" y="220"/>
                    <a:pt x="1176" y="220"/>
                    <a:pt x="1176" y="220"/>
                  </a:cubicBezTo>
                  <a:moveTo>
                    <a:pt x="1176" y="220"/>
                  </a:moveTo>
                  <a:cubicBezTo>
                    <a:pt x="1174" y="216"/>
                    <a:pt x="1171" y="207"/>
                    <a:pt x="1166" y="213"/>
                  </a:cubicBezTo>
                  <a:cubicBezTo>
                    <a:pt x="1170" y="214"/>
                    <a:pt x="1172" y="218"/>
                    <a:pt x="1176" y="220"/>
                  </a:cubicBezTo>
                  <a:moveTo>
                    <a:pt x="639" y="214"/>
                  </a:moveTo>
                  <a:cubicBezTo>
                    <a:pt x="637" y="225"/>
                    <a:pt x="635" y="238"/>
                    <a:pt x="633" y="251"/>
                  </a:cubicBezTo>
                  <a:cubicBezTo>
                    <a:pt x="669" y="252"/>
                    <a:pt x="704" y="254"/>
                    <a:pt x="741" y="254"/>
                  </a:cubicBezTo>
                  <a:cubicBezTo>
                    <a:pt x="741" y="239"/>
                    <a:pt x="742" y="225"/>
                    <a:pt x="743" y="212"/>
                  </a:cubicBezTo>
                  <a:cubicBezTo>
                    <a:pt x="707" y="211"/>
                    <a:pt x="673" y="213"/>
                    <a:pt x="639" y="214"/>
                  </a:cubicBezTo>
                  <a:close/>
                  <a:moveTo>
                    <a:pt x="787" y="212"/>
                  </a:moveTo>
                  <a:cubicBezTo>
                    <a:pt x="786" y="227"/>
                    <a:pt x="789" y="239"/>
                    <a:pt x="788" y="254"/>
                  </a:cubicBezTo>
                  <a:cubicBezTo>
                    <a:pt x="815" y="254"/>
                    <a:pt x="840" y="252"/>
                    <a:pt x="867" y="252"/>
                  </a:cubicBezTo>
                  <a:cubicBezTo>
                    <a:pt x="863" y="238"/>
                    <a:pt x="860" y="225"/>
                    <a:pt x="856" y="213"/>
                  </a:cubicBezTo>
                  <a:cubicBezTo>
                    <a:pt x="834" y="212"/>
                    <a:pt x="811" y="211"/>
                    <a:pt x="787" y="212"/>
                  </a:cubicBezTo>
                  <a:close/>
                  <a:moveTo>
                    <a:pt x="870" y="251"/>
                  </a:moveTo>
                  <a:cubicBezTo>
                    <a:pt x="891" y="251"/>
                    <a:pt x="917" y="249"/>
                    <a:pt x="938" y="247"/>
                  </a:cubicBezTo>
                  <a:cubicBezTo>
                    <a:pt x="937" y="236"/>
                    <a:pt x="934" y="227"/>
                    <a:pt x="932" y="216"/>
                  </a:cubicBezTo>
                  <a:cubicBezTo>
                    <a:pt x="909" y="214"/>
                    <a:pt x="884" y="214"/>
                    <a:pt x="861" y="213"/>
                  </a:cubicBezTo>
                  <a:cubicBezTo>
                    <a:pt x="864" y="226"/>
                    <a:pt x="868" y="237"/>
                    <a:pt x="870" y="251"/>
                  </a:cubicBezTo>
                  <a:close/>
                  <a:moveTo>
                    <a:pt x="1190" y="244"/>
                  </a:moveTo>
                  <a:cubicBezTo>
                    <a:pt x="1191" y="246"/>
                    <a:pt x="1191" y="244"/>
                    <a:pt x="1190" y="244"/>
                  </a:cubicBezTo>
                  <a:moveTo>
                    <a:pt x="1190" y="244"/>
                  </a:moveTo>
                  <a:cubicBezTo>
                    <a:pt x="1184" y="231"/>
                    <a:pt x="1173" y="222"/>
                    <a:pt x="1162" y="213"/>
                  </a:cubicBezTo>
                  <a:cubicBezTo>
                    <a:pt x="1143" y="221"/>
                    <a:pt x="1120" y="224"/>
                    <a:pt x="1099" y="230"/>
                  </a:cubicBezTo>
                  <a:cubicBezTo>
                    <a:pt x="1131" y="233"/>
                    <a:pt x="1160" y="239"/>
                    <a:pt x="1190" y="244"/>
                  </a:cubicBezTo>
                  <a:moveTo>
                    <a:pt x="632" y="214"/>
                  </a:moveTo>
                  <a:cubicBezTo>
                    <a:pt x="625" y="223"/>
                    <a:pt x="622" y="237"/>
                    <a:pt x="618" y="250"/>
                  </a:cubicBezTo>
                  <a:cubicBezTo>
                    <a:pt x="622" y="250"/>
                    <a:pt x="626" y="250"/>
                    <a:pt x="630" y="250"/>
                  </a:cubicBezTo>
                  <a:cubicBezTo>
                    <a:pt x="631" y="238"/>
                    <a:pt x="633" y="225"/>
                    <a:pt x="635" y="214"/>
                  </a:cubicBezTo>
                  <a:cubicBezTo>
                    <a:pt x="634" y="214"/>
                    <a:pt x="633" y="214"/>
                    <a:pt x="632" y="214"/>
                  </a:cubicBezTo>
                  <a:close/>
                  <a:moveTo>
                    <a:pt x="515" y="222"/>
                  </a:moveTo>
                  <a:cubicBezTo>
                    <a:pt x="512" y="228"/>
                    <a:pt x="507" y="233"/>
                    <a:pt x="505" y="239"/>
                  </a:cubicBezTo>
                  <a:cubicBezTo>
                    <a:pt x="541" y="243"/>
                    <a:pt x="576" y="248"/>
                    <a:pt x="615" y="249"/>
                  </a:cubicBezTo>
                  <a:cubicBezTo>
                    <a:pt x="619" y="237"/>
                    <a:pt x="623" y="226"/>
                    <a:pt x="628" y="215"/>
                  </a:cubicBezTo>
                  <a:cubicBezTo>
                    <a:pt x="589" y="216"/>
                    <a:pt x="552" y="218"/>
                    <a:pt x="515" y="222"/>
                  </a:cubicBezTo>
                  <a:close/>
                  <a:moveTo>
                    <a:pt x="941" y="247"/>
                  </a:moveTo>
                  <a:cubicBezTo>
                    <a:pt x="956" y="246"/>
                    <a:pt x="972" y="245"/>
                    <a:pt x="986" y="242"/>
                  </a:cubicBezTo>
                  <a:cubicBezTo>
                    <a:pt x="980" y="235"/>
                    <a:pt x="978" y="225"/>
                    <a:pt x="971" y="219"/>
                  </a:cubicBezTo>
                  <a:cubicBezTo>
                    <a:pt x="960" y="218"/>
                    <a:pt x="947" y="217"/>
                    <a:pt x="935" y="216"/>
                  </a:cubicBezTo>
                  <a:cubicBezTo>
                    <a:pt x="936" y="227"/>
                    <a:pt x="939" y="236"/>
                    <a:pt x="941" y="247"/>
                  </a:cubicBezTo>
                  <a:close/>
                  <a:moveTo>
                    <a:pt x="370" y="238"/>
                  </a:moveTo>
                  <a:cubicBezTo>
                    <a:pt x="369" y="238"/>
                    <a:pt x="370" y="239"/>
                    <a:pt x="370" y="238"/>
                  </a:cubicBezTo>
                  <a:moveTo>
                    <a:pt x="370" y="238"/>
                  </a:moveTo>
                  <a:cubicBezTo>
                    <a:pt x="384" y="235"/>
                    <a:pt x="401" y="237"/>
                    <a:pt x="406" y="225"/>
                  </a:cubicBezTo>
                  <a:cubicBezTo>
                    <a:pt x="396" y="224"/>
                    <a:pt x="389" y="220"/>
                    <a:pt x="379" y="219"/>
                  </a:cubicBezTo>
                  <a:cubicBezTo>
                    <a:pt x="377" y="226"/>
                    <a:pt x="372" y="230"/>
                    <a:pt x="370" y="238"/>
                  </a:cubicBezTo>
                  <a:moveTo>
                    <a:pt x="989" y="242"/>
                  </a:moveTo>
                  <a:cubicBezTo>
                    <a:pt x="1017" y="239"/>
                    <a:pt x="1047" y="238"/>
                    <a:pt x="1071" y="230"/>
                  </a:cubicBezTo>
                  <a:cubicBezTo>
                    <a:pt x="1042" y="224"/>
                    <a:pt x="1008" y="222"/>
                    <a:pt x="976" y="219"/>
                  </a:cubicBezTo>
                  <a:cubicBezTo>
                    <a:pt x="980" y="227"/>
                    <a:pt x="984" y="235"/>
                    <a:pt x="989" y="242"/>
                  </a:cubicBezTo>
                  <a:close/>
                  <a:moveTo>
                    <a:pt x="497" y="223"/>
                  </a:moveTo>
                  <a:cubicBezTo>
                    <a:pt x="494" y="227"/>
                    <a:pt x="494" y="233"/>
                    <a:pt x="491" y="238"/>
                  </a:cubicBezTo>
                  <a:cubicBezTo>
                    <a:pt x="495" y="237"/>
                    <a:pt x="497" y="239"/>
                    <a:pt x="502" y="239"/>
                  </a:cubicBezTo>
                  <a:cubicBezTo>
                    <a:pt x="504" y="232"/>
                    <a:pt x="509" y="228"/>
                    <a:pt x="511" y="222"/>
                  </a:cubicBezTo>
                  <a:cubicBezTo>
                    <a:pt x="507" y="223"/>
                    <a:pt x="503" y="224"/>
                    <a:pt x="497" y="223"/>
                  </a:cubicBezTo>
                  <a:close/>
                  <a:moveTo>
                    <a:pt x="1178" y="224"/>
                  </a:moveTo>
                  <a:cubicBezTo>
                    <a:pt x="1177" y="224"/>
                    <a:pt x="1178" y="225"/>
                    <a:pt x="1178" y="224"/>
                  </a:cubicBezTo>
                  <a:close/>
                  <a:moveTo>
                    <a:pt x="445" y="231"/>
                  </a:moveTo>
                  <a:cubicBezTo>
                    <a:pt x="460" y="233"/>
                    <a:pt x="475" y="235"/>
                    <a:pt x="489" y="238"/>
                  </a:cubicBezTo>
                  <a:cubicBezTo>
                    <a:pt x="490" y="232"/>
                    <a:pt x="492" y="229"/>
                    <a:pt x="493" y="224"/>
                  </a:cubicBezTo>
                  <a:cubicBezTo>
                    <a:pt x="477" y="226"/>
                    <a:pt x="459" y="226"/>
                    <a:pt x="445" y="231"/>
                  </a:cubicBezTo>
                  <a:close/>
                  <a:moveTo>
                    <a:pt x="421" y="230"/>
                  </a:moveTo>
                  <a:cubicBezTo>
                    <a:pt x="423" y="230"/>
                    <a:pt x="429" y="229"/>
                    <a:pt x="424" y="229"/>
                  </a:cubicBezTo>
                  <a:cubicBezTo>
                    <a:pt x="419" y="228"/>
                    <a:pt x="414" y="227"/>
                    <a:pt x="409" y="226"/>
                  </a:cubicBezTo>
                  <a:cubicBezTo>
                    <a:pt x="407" y="229"/>
                    <a:pt x="404" y="230"/>
                    <a:pt x="403" y="233"/>
                  </a:cubicBezTo>
                  <a:cubicBezTo>
                    <a:pt x="409" y="232"/>
                    <a:pt x="416" y="231"/>
                    <a:pt x="421" y="230"/>
                  </a:cubicBezTo>
                  <a:close/>
                  <a:moveTo>
                    <a:pt x="1079" y="230"/>
                  </a:moveTo>
                  <a:cubicBezTo>
                    <a:pt x="1078" y="229"/>
                    <a:pt x="1073" y="228"/>
                    <a:pt x="1073" y="230"/>
                  </a:cubicBezTo>
                  <a:cubicBezTo>
                    <a:pt x="1074" y="231"/>
                    <a:pt x="1078" y="232"/>
                    <a:pt x="1079" y="230"/>
                  </a:cubicBezTo>
                  <a:close/>
                  <a:moveTo>
                    <a:pt x="309" y="418"/>
                  </a:moveTo>
                  <a:cubicBezTo>
                    <a:pt x="307" y="419"/>
                    <a:pt x="309" y="419"/>
                    <a:pt x="309" y="418"/>
                  </a:cubicBezTo>
                  <a:moveTo>
                    <a:pt x="309" y="418"/>
                  </a:moveTo>
                  <a:cubicBezTo>
                    <a:pt x="345" y="412"/>
                    <a:pt x="381" y="406"/>
                    <a:pt x="418" y="401"/>
                  </a:cubicBezTo>
                  <a:cubicBezTo>
                    <a:pt x="436" y="359"/>
                    <a:pt x="455" y="318"/>
                    <a:pt x="477" y="281"/>
                  </a:cubicBezTo>
                  <a:cubicBezTo>
                    <a:pt x="479" y="266"/>
                    <a:pt x="484" y="253"/>
                    <a:pt x="488" y="239"/>
                  </a:cubicBezTo>
                  <a:cubicBezTo>
                    <a:pt x="458" y="236"/>
                    <a:pt x="431" y="227"/>
                    <a:pt x="401" y="236"/>
                  </a:cubicBezTo>
                  <a:cubicBezTo>
                    <a:pt x="376" y="263"/>
                    <a:pt x="355" y="294"/>
                    <a:pt x="333" y="324"/>
                  </a:cubicBezTo>
                  <a:cubicBezTo>
                    <a:pt x="324" y="355"/>
                    <a:pt x="314" y="384"/>
                    <a:pt x="309" y="418"/>
                  </a:cubicBezTo>
                  <a:moveTo>
                    <a:pt x="1092" y="232"/>
                  </a:moveTo>
                  <a:cubicBezTo>
                    <a:pt x="1137" y="288"/>
                    <a:pt x="1175" y="350"/>
                    <a:pt x="1208" y="417"/>
                  </a:cubicBezTo>
                  <a:cubicBezTo>
                    <a:pt x="1224" y="419"/>
                    <a:pt x="1240" y="426"/>
                    <a:pt x="1256" y="425"/>
                  </a:cubicBezTo>
                  <a:cubicBezTo>
                    <a:pt x="1244" y="360"/>
                    <a:pt x="1220" y="299"/>
                    <a:pt x="1192" y="247"/>
                  </a:cubicBezTo>
                  <a:cubicBezTo>
                    <a:pt x="1159" y="242"/>
                    <a:pt x="1128" y="235"/>
                    <a:pt x="1092" y="232"/>
                  </a:cubicBezTo>
                  <a:moveTo>
                    <a:pt x="1092" y="232"/>
                  </a:moveTo>
                  <a:cubicBezTo>
                    <a:pt x="1092" y="230"/>
                    <a:pt x="1091" y="232"/>
                    <a:pt x="1092" y="232"/>
                  </a:cubicBezTo>
                  <a:moveTo>
                    <a:pt x="1104" y="252"/>
                  </a:moveTo>
                  <a:cubicBezTo>
                    <a:pt x="1096" y="241"/>
                    <a:pt x="1089" y="225"/>
                    <a:pt x="1075" y="235"/>
                  </a:cubicBezTo>
                  <a:cubicBezTo>
                    <a:pt x="1096" y="285"/>
                    <a:pt x="1109" y="342"/>
                    <a:pt x="1119" y="403"/>
                  </a:cubicBezTo>
                  <a:cubicBezTo>
                    <a:pt x="1148" y="406"/>
                    <a:pt x="1178" y="413"/>
                    <a:pt x="1205" y="415"/>
                  </a:cubicBezTo>
                  <a:cubicBezTo>
                    <a:pt x="1178" y="360"/>
                    <a:pt x="1141" y="300"/>
                    <a:pt x="1104" y="252"/>
                  </a:cubicBezTo>
                  <a:close/>
                  <a:moveTo>
                    <a:pt x="990" y="245"/>
                  </a:moveTo>
                  <a:cubicBezTo>
                    <a:pt x="1015" y="293"/>
                    <a:pt x="1038" y="342"/>
                    <a:pt x="1057" y="395"/>
                  </a:cubicBezTo>
                  <a:cubicBezTo>
                    <a:pt x="1077" y="398"/>
                    <a:pt x="1097" y="399"/>
                    <a:pt x="1116" y="403"/>
                  </a:cubicBezTo>
                  <a:cubicBezTo>
                    <a:pt x="1108" y="349"/>
                    <a:pt x="1096" y="297"/>
                    <a:pt x="1080" y="252"/>
                  </a:cubicBezTo>
                  <a:cubicBezTo>
                    <a:pt x="1078" y="246"/>
                    <a:pt x="1076" y="238"/>
                    <a:pt x="1070" y="235"/>
                  </a:cubicBezTo>
                  <a:cubicBezTo>
                    <a:pt x="1044" y="239"/>
                    <a:pt x="1018" y="243"/>
                    <a:pt x="990" y="245"/>
                  </a:cubicBezTo>
                  <a:close/>
                  <a:moveTo>
                    <a:pt x="368" y="240"/>
                  </a:moveTo>
                  <a:cubicBezTo>
                    <a:pt x="357" y="263"/>
                    <a:pt x="345" y="288"/>
                    <a:pt x="339" y="312"/>
                  </a:cubicBezTo>
                  <a:cubicBezTo>
                    <a:pt x="353" y="289"/>
                    <a:pt x="373" y="265"/>
                    <a:pt x="390" y="245"/>
                  </a:cubicBezTo>
                  <a:cubicBezTo>
                    <a:pt x="392" y="243"/>
                    <a:pt x="395" y="239"/>
                    <a:pt x="394" y="237"/>
                  </a:cubicBezTo>
                  <a:cubicBezTo>
                    <a:pt x="386" y="238"/>
                    <a:pt x="378" y="240"/>
                    <a:pt x="368" y="240"/>
                  </a:cubicBezTo>
                  <a:close/>
                  <a:moveTo>
                    <a:pt x="483" y="268"/>
                  </a:moveTo>
                  <a:cubicBezTo>
                    <a:pt x="480" y="268"/>
                    <a:pt x="484" y="272"/>
                    <a:pt x="483" y="268"/>
                  </a:cubicBezTo>
                  <a:moveTo>
                    <a:pt x="483" y="268"/>
                  </a:moveTo>
                  <a:cubicBezTo>
                    <a:pt x="489" y="260"/>
                    <a:pt x="494" y="251"/>
                    <a:pt x="499" y="241"/>
                  </a:cubicBezTo>
                  <a:cubicBezTo>
                    <a:pt x="496" y="241"/>
                    <a:pt x="494" y="240"/>
                    <a:pt x="490" y="240"/>
                  </a:cubicBezTo>
                  <a:cubicBezTo>
                    <a:pt x="488" y="250"/>
                    <a:pt x="484" y="258"/>
                    <a:pt x="483" y="268"/>
                  </a:cubicBezTo>
                  <a:moveTo>
                    <a:pt x="327" y="249"/>
                  </a:moveTo>
                  <a:cubicBezTo>
                    <a:pt x="315" y="252"/>
                    <a:pt x="301" y="252"/>
                    <a:pt x="294" y="256"/>
                  </a:cubicBezTo>
                  <a:cubicBezTo>
                    <a:pt x="288" y="259"/>
                    <a:pt x="279" y="270"/>
                    <a:pt x="273" y="277"/>
                  </a:cubicBezTo>
                  <a:cubicBezTo>
                    <a:pt x="242" y="313"/>
                    <a:pt x="211" y="348"/>
                    <a:pt x="198" y="402"/>
                  </a:cubicBezTo>
                  <a:cubicBezTo>
                    <a:pt x="222" y="411"/>
                    <a:pt x="245" y="420"/>
                    <a:pt x="271" y="426"/>
                  </a:cubicBezTo>
                  <a:cubicBezTo>
                    <a:pt x="285" y="399"/>
                    <a:pt x="300" y="372"/>
                    <a:pt x="316" y="347"/>
                  </a:cubicBezTo>
                  <a:cubicBezTo>
                    <a:pt x="321" y="339"/>
                    <a:pt x="328" y="330"/>
                    <a:pt x="332" y="322"/>
                  </a:cubicBezTo>
                  <a:cubicBezTo>
                    <a:pt x="344" y="296"/>
                    <a:pt x="348" y="268"/>
                    <a:pt x="365" y="243"/>
                  </a:cubicBezTo>
                  <a:cubicBezTo>
                    <a:pt x="364" y="243"/>
                    <a:pt x="365" y="241"/>
                    <a:pt x="364" y="241"/>
                  </a:cubicBezTo>
                  <a:cubicBezTo>
                    <a:pt x="353" y="243"/>
                    <a:pt x="340" y="246"/>
                    <a:pt x="327" y="249"/>
                  </a:cubicBezTo>
                  <a:close/>
                  <a:moveTo>
                    <a:pt x="504" y="242"/>
                  </a:moveTo>
                  <a:cubicBezTo>
                    <a:pt x="472" y="274"/>
                    <a:pt x="465" y="338"/>
                    <a:pt x="457" y="396"/>
                  </a:cubicBezTo>
                  <a:cubicBezTo>
                    <a:pt x="495" y="392"/>
                    <a:pt x="535" y="389"/>
                    <a:pt x="575" y="385"/>
                  </a:cubicBezTo>
                  <a:cubicBezTo>
                    <a:pt x="587" y="340"/>
                    <a:pt x="599" y="294"/>
                    <a:pt x="614" y="252"/>
                  </a:cubicBezTo>
                  <a:cubicBezTo>
                    <a:pt x="576" y="250"/>
                    <a:pt x="540" y="246"/>
                    <a:pt x="504" y="242"/>
                  </a:cubicBezTo>
                  <a:close/>
                  <a:moveTo>
                    <a:pt x="1194" y="244"/>
                  </a:moveTo>
                  <a:cubicBezTo>
                    <a:pt x="1194" y="245"/>
                    <a:pt x="1194" y="245"/>
                    <a:pt x="1195" y="245"/>
                  </a:cubicBezTo>
                  <a:moveTo>
                    <a:pt x="1195" y="245"/>
                  </a:moveTo>
                  <a:cubicBezTo>
                    <a:pt x="1196" y="247"/>
                    <a:pt x="1196" y="245"/>
                    <a:pt x="1195" y="245"/>
                  </a:cubicBezTo>
                  <a:moveTo>
                    <a:pt x="1195" y="245"/>
                  </a:moveTo>
                  <a:cubicBezTo>
                    <a:pt x="1195" y="244"/>
                    <a:pt x="1195" y="244"/>
                    <a:pt x="1194" y="244"/>
                  </a:cubicBezTo>
                  <a:moveTo>
                    <a:pt x="1194" y="244"/>
                  </a:moveTo>
                  <a:cubicBezTo>
                    <a:pt x="1193" y="243"/>
                    <a:pt x="1193" y="244"/>
                    <a:pt x="1194" y="244"/>
                  </a:cubicBezTo>
                  <a:moveTo>
                    <a:pt x="942" y="250"/>
                  </a:moveTo>
                  <a:cubicBezTo>
                    <a:pt x="949" y="294"/>
                    <a:pt x="955" y="339"/>
                    <a:pt x="960" y="386"/>
                  </a:cubicBezTo>
                  <a:cubicBezTo>
                    <a:pt x="991" y="389"/>
                    <a:pt x="1024" y="391"/>
                    <a:pt x="1054" y="395"/>
                  </a:cubicBezTo>
                  <a:cubicBezTo>
                    <a:pt x="1035" y="342"/>
                    <a:pt x="1013" y="293"/>
                    <a:pt x="988" y="246"/>
                  </a:cubicBezTo>
                  <a:cubicBezTo>
                    <a:pt x="972" y="247"/>
                    <a:pt x="957" y="249"/>
                    <a:pt x="942" y="250"/>
                  </a:cubicBezTo>
                  <a:close/>
                  <a:moveTo>
                    <a:pt x="1259" y="424"/>
                  </a:moveTo>
                  <a:cubicBezTo>
                    <a:pt x="1279" y="419"/>
                    <a:pt x="1296" y="412"/>
                    <a:pt x="1314" y="407"/>
                  </a:cubicBezTo>
                  <a:cubicBezTo>
                    <a:pt x="1282" y="347"/>
                    <a:pt x="1242" y="296"/>
                    <a:pt x="1198" y="249"/>
                  </a:cubicBezTo>
                  <a:cubicBezTo>
                    <a:pt x="1197" y="249"/>
                    <a:pt x="1196" y="249"/>
                    <a:pt x="1196" y="250"/>
                  </a:cubicBezTo>
                  <a:cubicBezTo>
                    <a:pt x="1224" y="301"/>
                    <a:pt x="1245" y="359"/>
                    <a:pt x="1259" y="424"/>
                  </a:cubicBezTo>
                  <a:close/>
                  <a:moveTo>
                    <a:pt x="871" y="255"/>
                  </a:moveTo>
                  <a:cubicBezTo>
                    <a:pt x="883" y="296"/>
                    <a:pt x="891" y="339"/>
                    <a:pt x="899" y="383"/>
                  </a:cubicBezTo>
                  <a:cubicBezTo>
                    <a:pt x="918" y="384"/>
                    <a:pt x="938" y="384"/>
                    <a:pt x="957" y="386"/>
                  </a:cubicBezTo>
                  <a:cubicBezTo>
                    <a:pt x="953" y="345"/>
                    <a:pt x="948" y="301"/>
                    <a:pt x="942" y="264"/>
                  </a:cubicBezTo>
                  <a:cubicBezTo>
                    <a:pt x="941" y="260"/>
                    <a:pt x="941" y="252"/>
                    <a:pt x="936" y="250"/>
                  </a:cubicBezTo>
                  <a:cubicBezTo>
                    <a:pt x="915" y="253"/>
                    <a:pt x="892" y="252"/>
                    <a:pt x="871" y="255"/>
                  </a:cubicBezTo>
                  <a:close/>
                  <a:moveTo>
                    <a:pt x="1317" y="405"/>
                  </a:moveTo>
                  <a:cubicBezTo>
                    <a:pt x="1328" y="400"/>
                    <a:pt x="1340" y="395"/>
                    <a:pt x="1350" y="388"/>
                  </a:cubicBezTo>
                  <a:cubicBezTo>
                    <a:pt x="1332" y="347"/>
                    <a:pt x="1314" y="307"/>
                    <a:pt x="1289" y="273"/>
                  </a:cubicBezTo>
                  <a:cubicBezTo>
                    <a:pt x="1263" y="264"/>
                    <a:pt x="1231" y="255"/>
                    <a:pt x="1204" y="251"/>
                  </a:cubicBezTo>
                  <a:cubicBezTo>
                    <a:pt x="1247" y="297"/>
                    <a:pt x="1284" y="348"/>
                    <a:pt x="1317" y="405"/>
                  </a:cubicBezTo>
                  <a:close/>
                  <a:moveTo>
                    <a:pt x="616" y="253"/>
                  </a:moveTo>
                  <a:cubicBezTo>
                    <a:pt x="602" y="296"/>
                    <a:pt x="589" y="340"/>
                    <a:pt x="578" y="385"/>
                  </a:cubicBezTo>
                  <a:cubicBezTo>
                    <a:pt x="591" y="385"/>
                    <a:pt x="603" y="384"/>
                    <a:pt x="617" y="383"/>
                  </a:cubicBezTo>
                  <a:cubicBezTo>
                    <a:pt x="619" y="338"/>
                    <a:pt x="624" y="295"/>
                    <a:pt x="630" y="253"/>
                  </a:cubicBezTo>
                  <a:cubicBezTo>
                    <a:pt x="625" y="254"/>
                    <a:pt x="618" y="252"/>
                    <a:pt x="616" y="253"/>
                  </a:cubicBezTo>
                  <a:close/>
                  <a:moveTo>
                    <a:pt x="632" y="256"/>
                  </a:moveTo>
                  <a:cubicBezTo>
                    <a:pt x="628" y="298"/>
                    <a:pt x="623" y="339"/>
                    <a:pt x="621" y="383"/>
                  </a:cubicBezTo>
                  <a:cubicBezTo>
                    <a:pt x="658" y="381"/>
                    <a:pt x="697" y="381"/>
                    <a:pt x="735" y="380"/>
                  </a:cubicBezTo>
                  <a:cubicBezTo>
                    <a:pt x="737" y="339"/>
                    <a:pt x="739" y="298"/>
                    <a:pt x="740" y="257"/>
                  </a:cubicBezTo>
                  <a:cubicBezTo>
                    <a:pt x="704" y="257"/>
                    <a:pt x="670" y="255"/>
                    <a:pt x="634" y="254"/>
                  </a:cubicBezTo>
                  <a:cubicBezTo>
                    <a:pt x="634" y="252"/>
                    <a:pt x="632" y="254"/>
                    <a:pt x="632" y="256"/>
                  </a:cubicBezTo>
                  <a:close/>
                  <a:moveTo>
                    <a:pt x="788" y="257"/>
                  </a:moveTo>
                  <a:cubicBezTo>
                    <a:pt x="789" y="297"/>
                    <a:pt x="790" y="338"/>
                    <a:pt x="790" y="380"/>
                  </a:cubicBezTo>
                  <a:cubicBezTo>
                    <a:pt x="825" y="380"/>
                    <a:pt x="860" y="381"/>
                    <a:pt x="894" y="383"/>
                  </a:cubicBezTo>
                  <a:cubicBezTo>
                    <a:pt x="888" y="338"/>
                    <a:pt x="878" y="296"/>
                    <a:pt x="868" y="255"/>
                  </a:cubicBezTo>
                  <a:cubicBezTo>
                    <a:pt x="841" y="255"/>
                    <a:pt x="815" y="257"/>
                    <a:pt x="788" y="257"/>
                  </a:cubicBezTo>
                  <a:close/>
                  <a:moveTo>
                    <a:pt x="744" y="257"/>
                  </a:moveTo>
                  <a:cubicBezTo>
                    <a:pt x="740" y="296"/>
                    <a:pt x="740" y="339"/>
                    <a:pt x="738" y="380"/>
                  </a:cubicBezTo>
                  <a:cubicBezTo>
                    <a:pt x="755" y="380"/>
                    <a:pt x="771" y="380"/>
                    <a:pt x="788" y="380"/>
                  </a:cubicBezTo>
                  <a:cubicBezTo>
                    <a:pt x="788" y="338"/>
                    <a:pt x="786" y="298"/>
                    <a:pt x="786" y="257"/>
                  </a:cubicBezTo>
                  <a:cubicBezTo>
                    <a:pt x="772" y="257"/>
                    <a:pt x="758" y="257"/>
                    <a:pt x="744" y="257"/>
                  </a:cubicBezTo>
                  <a:close/>
                  <a:moveTo>
                    <a:pt x="286" y="259"/>
                  </a:moveTo>
                  <a:cubicBezTo>
                    <a:pt x="277" y="260"/>
                    <a:pt x="270" y="263"/>
                    <a:pt x="262" y="264"/>
                  </a:cubicBezTo>
                  <a:cubicBezTo>
                    <a:pt x="249" y="285"/>
                    <a:pt x="237" y="306"/>
                    <a:pt x="227" y="329"/>
                  </a:cubicBezTo>
                  <a:moveTo>
                    <a:pt x="227" y="329"/>
                  </a:moveTo>
                  <a:cubicBezTo>
                    <a:pt x="226" y="329"/>
                    <a:pt x="227" y="330"/>
                    <a:pt x="226" y="331"/>
                  </a:cubicBezTo>
                  <a:moveTo>
                    <a:pt x="226" y="331"/>
                  </a:moveTo>
                  <a:cubicBezTo>
                    <a:pt x="225" y="331"/>
                    <a:pt x="226" y="332"/>
                    <a:pt x="226" y="331"/>
                  </a:cubicBezTo>
                  <a:moveTo>
                    <a:pt x="226" y="331"/>
                  </a:moveTo>
                  <a:cubicBezTo>
                    <a:pt x="227" y="331"/>
                    <a:pt x="227" y="330"/>
                    <a:pt x="227" y="329"/>
                  </a:cubicBezTo>
                  <a:moveTo>
                    <a:pt x="286" y="259"/>
                  </a:moveTo>
                  <a:cubicBezTo>
                    <a:pt x="266" y="281"/>
                    <a:pt x="246" y="305"/>
                    <a:pt x="227" y="329"/>
                  </a:cubicBezTo>
                  <a:moveTo>
                    <a:pt x="286" y="259"/>
                  </a:moveTo>
                  <a:cubicBezTo>
                    <a:pt x="287" y="258"/>
                    <a:pt x="286" y="258"/>
                    <a:pt x="286" y="259"/>
                  </a:cubicBezTo>
                  <a:moveTo>
                    <a:pt x="257" y="266"/>
                  </a:moveTo>
                  <a:cubicBezTo>
                    <a:pt x="237" y="271"/>
                    <a:pt x="219" y="278"/>
                    <a:pt x="201" y="286"/>
                  </a:cubicBezTo>
                  <a:cubicBezTo>
                    <a:pt x="180" y="309"/>
                    <a:pt x="160" y="334"/>
                    <a:pt x="143" y="361"/>
                  </a:cubicBezTo>
                  <a:cubicBezTo>
                    <a:pt x="152" y="377"/>
                    <a:pt x="168" y="386"/>
                    <a:pt x="184" y="394"/>
                  </a:cubicBezTo>
                  <a:cubicBezTo>
                    <a:pt x="194" y="377"/>
                    <a:pt x="205" y="359"/>
                    <a:pt x="218" y="344"/>
                  </a:cubicBezTo>
                  <a:cubicBezTo>
                    <a:pt x="228" y="316"/>
                    <a:pt x="243" y="291"/>
                    <a:pt x="257" y="266"/>
                  </a:cubicBezTo>
                  <a:moveTo>
                    <a:pt x="257" y="266"/>
                  </a:moveTo>
                  <a:cubicBezTo>
                    <a:pt x="258" y="266"/>
                    <a:pt x="257" y="265"/>
                    <a:pt x="257" y="266"/>
                  </a:cubicBezTo>
                  <a:moveTo>
                    <a:pt x="1292" y="270"/>
                  </a:moveTo>
                  <a:cubicBezTo>
                    <a:pt x="1293" y="272"/>
                    <a:pt x="1293" y="270"/>
                    <a:pt x="1292" y="270"/>
                  </a:cubicBezTo>
                  <a:moveTo>
                    <a:pt x="1292" y="270"/>
                  </a:moveTo>
                  <a:cubicBezTo>
                    <a:pt x="1291" y="269"/>
                    <a:pt x="1291" y="270"/>
                    <a:pt x="1292" y="270"/>
                  </a:cubicBezTo>
                  <a:moveTo>
                    <a:pt x="1295" y="275"/>
                  </a:moveTo>
                  <a:cubicBezTo>
                    <a:pt x="1316" y="310"/>
                    <a:pt x="1336" y="347"/>
                    <a:pt x="1351" y="387"/>
                  </a:cubicBezTo>
                  <a:cubicBezTo>
                    <a:pt x="1360" y="383"/>
                    <a:pt x="1368" y="378"/>
                    <a:pt x="1373" y="371"/>
                  </a:cubicBezTo>
                  <a:cubicBezTo>
                    <a:pt x="1349" y="337"/>
                    <a:pt x="1324" y="306"/>
                    <a:pt x="1298" y="275"/>
                  </a:cubicBezTo>
                  <a:cubicBezTo>
                    <a:pt x="1297" y="275"/>
                    <a:pt x="1296" y="275"/>
                    <a:pt x="1295" y="275"/>
                  </a:cubicBezTo>
                  <a:moveTo>
                    <a:pt x="1295" y="275"/>
                  </a:moveTo>
                  <a:cubicBezTo>
                    <a:pt x="1294" y="274"/>
                    <a:pt x="1294" y="275"/>
                    <a:pt x="1295" y="275"/>
                  </a:cubicBezTo>
                  <a:moveTo>
                    <a:pt x="1375" y="370"/>
                  </a:moveTo>
                  <a:cubicBezTo>
                    <a:pt x="1380" y="364"/>
                    <a:pt x="1385" y="359"/>
                    <a:pt x="1387" y="350"/>
                  </a:cubicBezTo>
                  <a:cubicBezTo>
                    <a:pt x="1378" y="334"/>
                    <a:pt x="1367" y="319"/>
                    <a:pt x="1357" y="303"/>
                  </a:cubicBezTo>
                  <a:cubicBezTo>
                    <a:pt x="1341" y="294"/>
                    <a:pt x="1322" y="283"/>
                    <a:pt x="1303" y="279"/>
                  </a:cubicBezTo>
                  <a:cubicBezTo>
                    <a:pt x="1330" y="307"/>
                    <a:pt x="1352" y="339"/>
                    <a:pt x="1375" y="370"/>
                  </a:cubicBezTo>
                  <a:close/>
                  <a:moveTo>
                    <a:pt x="194" y="289"/>
                  </a:moveTo>
                  <a:cubicBezTo>
                    <a:pt x="177" y="295"/>
                    <a:pt x="173" y="313"/>
                    <a:pt x="164" y="326"/>
                  </a:cubicBezTo>
                  <a:moveTo>
                    <a:pt x="164" y="326"/>
                  </a:moveTo>
                  <a:cubicBezTo>
                    <a:pt x="163" y="326"/>
                    <a:pt x="163" y="326"/>
                    <a:pt x="163" y="327"/>
                  </a:cubicBezTo>
                  <a:moveTo>
                    <a:pt x="163" y="327"/>
                  </a:moveTo>
                  <a:cubicBezTo>
                    <a:pt x="162" y="327"/>
                    <a:pt x="162" y="328"/>
                    <a:pt x="162" y="329"/>
                  </a:cubicBezTo>
                  <a:moveTo>
                    <a:pt x="162" y="329"/>
                  </a:moveTo>
                  <a:cubicBezTo>
                    <a:pt x="161" y="329"/>
                    <a:pt x="162" y="330"/>
                    <a:pt x="162" y="329"/>
                  </a:cubicBezTo>
                  <a:moveTo>
                    <a:pt x="162" y="329"/>
                  </a:moveTo>
                  <a:cubicBezTo>
                    <a:pt x="163" y="329"/>
                    <a:pt x="163" y="328"/>
                    <a:pt x="163" y="327"/>
                  </a:cubicBezTo>
                  <a:moveTo>
                    <a:pt x="163" y="327"/>
                  </a:moveTo>
                  <a:cubicBezTo>
                    <a:pt x="164" y="327"/>
                    <a:pt x="164" y="326"/>
                    <a:pt x="164" y="326"/>
                  </a:cubicBezTo>
                  <a:moveTo>
                    <a:pt x="164" y="326"/>
                  </a:moveTo>
                  <a:cubicBezTo>
                    <a:pt x="174" y="314"/>
                    <a:pt x="184" y="302"/>
                    <a:pt x="194" y="289"/>
                  </a:cubicBezTo>
                  <a:moveTo>
                    <a:pt x="194" y="289"/>
                  </a:moveTo>
                  <a:cubicBezTo>
                    <a:pt x="195" y="289"/>
                    <a:pt x="194" y="288"/>
                    <a:pt x="194" y="289"/>
                  </a:cubicBezTo>
                  <a:moveTo>
                    <a:pt x="472" y="295"/>
                  </a:moveTo>
                  <a:cubicBezTo>
                    <a:pt x="472" y="295"/>
                    <a:pt x="471" y="295"/>
                    <a:pt x="471" y="295"/>
                  </a:cubicBezTo>
                  <a:cubicBezTo>
                    <a:pt x="454" y="329"/>
                    <a:pt x="436" y="362"/>
                    <a:pt x="422" y="400"/>
                  </a:cubicBezTo>
                  <a:moveTo>
                    <a:pt x="422" y="400"/>
                  </a:moveTo>
                  <a:cubicBezTo>
                    <a:pt x="421" y="400"/>
                    <a:pt x="422" y="401"/>
                    <a:pt x="422" y="400"/>
                  </a:cubicBezTo>
                  <a:moveTo>
                    <a:pt x="422" y="400"/>
                  </a:moveTo>
                  <a:cubicBezTo>
                    <a:pt x="434" y="400"/>
                    <a:pt x="442" y="397"/>
                    <a:pt x="454" y="397"/>
                  </a:cubicBezTo>
                  <a:cubicBezTo>
                    <a:pt x="458" y="361"/>
                    <a:pt x="466" y="329"/>
                    <a:pt x="472" y="295"/>
                  </a:cubicBezTo>
                  <a:moveTo>
                    <a:pt x="472" y="295"/>
                  </a:moveTo>
                  <a:cubicBezTo>
                    <a:pt x="475" y="295"/>
                    <a:pt x="471" y="291"/>
                    <a:pt x="472" y="295"/>
                  </a:cubicBezTo>
                  <a:moveTo>
                    <a:pt x="178" y="297"/>
                  </a:moveTo>
                  <a:cubicBezTo>
                    <a:pt x="158" y="308"/>
                    <a:pt x="126" y="328"/>
                    <a:pt x="141" y="359"/>
                  </a:cubicBezTo>
                  <a:cubicBezTo>
                    <a:pt x="153" y="338"/>
                    <a:pt x="165" y="317"/>
                    <a:pt x="178" y="297"/>
                  </a:cubicBezTo>
                  <a:moveTo>
                    <a:pt x="178" y="297"/>
                  </a:moveTo>
                  <a:cubicBezTo>
                    <a:pt x="180" y="296"/>
                    <a:pt x="178" y="296"/>
                    <a:pt x="178" y="297"/>
                  </a:cubicBezTo>
                  <a:moveTo>
                    <a:pt x="1364" y="309"/>
                  </a:moveTo>
                  <a:cubicBezTo>
                    <a:pt x="1364" y="309"/>
                    <a:pt x="1364" y="310"/>
                    <a:pt x="1365" y="310"/>
                  </a:cubicBezTo>
                  <a:moveTo>
                    <a:pt x="1365" y="310"/>
                  </a:moveTo>
                  <a:cubicBezTo>
                    <a:pt x="1365" y="310"/>
                    <a:pt x="1365" y="310"/>
                    <a:pt x="1366" y="311"/>
                  </a:cubicBezTo>
                  <a:moveTo>
                    <a:pt x="1366" y="311"/>
                  </a:moveTo>
                  <a:cubicBezTo>
                    <a:pt x="1366" y="312"/>
                    <a:pt x="1366" y="312"/>
                    <a:pt x="1367" y="312"/>
                  </a:cubicBezTo>
                  <a:moveTo>
                    <a:pt x="1367" y="312"/>
                  </a:moveTo>
                  <a:cubicBezTo>
                    <a:pt x="1367" y="313"/>
                    <a:pt x="1367" y="313"/>
                    <a:pt x="1368" y="313"/>
                  </a:cubicBezTo>
                  <a:moveTo>
                    <a:pt x="1368" y="313"/>
                  </a:moveTo>
                  <a:cubicBezTo>
                    <a:pt x="1374" y="324"/>
                    <a:pt x="1380" y="335"/>
                    <a:pt x="1388" y="345"/>
                  </a:cubicBezTo>
                  <a:cubicBezTo>
                    <a:pt x="1386" y="330"/>
                    <a:pt x="1375" y="324"/>
                    <a:pt x="1368" y="313"/>
                  </a:cubicBezTo>
                  <a:moveTo>
                    <a:pt x="1368" y="313"/>
                  </a:moveTo>
                  <a:cubicBezTo>
                    <a:pt x="1368" y="313"/>
                    <a:pt x="1367" y="312"/>
                    <a:pt x="1367" y="312"/>
                  </a:cubicBezTo>
                  <a:moveTo>
                    <a:pt x="1367" y="312"/>
                  </a:moveTo>
                  <a:cubicBezTo>
                    <a:pt x="1367" y="311"/>
                    <a:pt x="1367" y="311"/>
                    <a:pt x="1366" y="311"/>
                  </a:cubicBezTo>
                  <a:moveTo>
                    <a:pt x="1366" y="311"/>
                  </a:moveTo>
                  <a:cubicBezTo>
                    <a:pt x="1366" y="310"/>
                    <a:pt x="1365" y="310"/>
                    <a:pt x="1365" y="310"/>
                  </a:cubicBezTo>
                  <a:moveTo>
                    <a:pt x="1365" y="310"/>
                  </a:moveTo>
                  <a:cubicBezTo>
                    <a:pt x="1365" y="309"/>
                    <a:pt x="1365" y="309"/>
                    <a:pt x="1364" y="309"/>
                  </a:cubicBezTo>
                  <a:moveTo>
                    <a:pt x="1364" y="309"/>
                  </a:moveTo>
                  <a:cubicBezTo>
                    <a:pt x="1363" y="307"/>
                    <a:pt x="1363" y="309"/>
                    <a:pt x="1364" y="309"/>
                  </a:cubicBezTo>
                  <a:moveTo>
                    <a:pt x="1379" y="323"/>
                  </a:moveTo>
                  <a:cubicBezTo>
                    <a:pt x="1380" y="324"/>
                    <a:pt x="1380" y="323"/>
                    <a:pt x="1379" y="323"/>
                  </a:cubicBezTo>
                  <a:moveTo>
                    <a:pt x="1379" y="323"/>
                  </a:moveTo>
                  <a:cubicBezTo>
                    <a:pt x="1379" y="322"/>
                    <a:pt x="1378" y="323"/>
                    <a:pt x="1379" y="323"/>
                  </a:cubicBezTo>
                  <a:moveTo>
                    <a:pt x="160" y="332"/>
                  </a:moveTo>
                  <a:cubicBezTo>
                    <a:pt x="159" y="332"/>
                    <a:pt x="160" y="333"/>
                    <a:pt x="160" y="332"/>
                  </a:cubicBezTo>
                  <a:moveTo>
                    <a:pt x="160" y="332"/>
                  </a:moveTo>
                  <a:cubicBezTo>
                    <a:pt x="161" y="331"/>
                    <a:pt x="160" y="330"/>
                    <a:pt x="160" y="332"/>
                  </a:cubicBezTo>
                  <a:moveTo>
                    <a:pt x="224" y="334"/>
                  </a:moveTo>
                  <a:cubicBezTo>
                    <a:pt x="224" y="333"/>
                    <a:pt x="225" y="334"/>
                    <a:pt x="224" y="334"/>
                  </a:cubicBezTo>
                  <a:close/>
                  <a:moveTo>
                    <a:pt x="326" y="336"/>
                  </a:moveTo>
                  <a:cubicBezTo>
                    <a:pt x="307" y="364"/>
                    <a:pt x="290" y="395"/>
                    <a:pt x="274" y="426"/>
                  </a:cubicBezTo>
                  <a:cubicBezTo>
                    <a:pt x="285" y="423"/>
                    <a:pt x="296" y="421"/>
                    <a:pt x="306" y="419"/>
                  </a:cubicBezTo>
                  <a:cubicBezTo>
                    <a:pt x="311" y="390"/>
                    <a:pt x="319" y="364"/>
                    <a:pt x="326" y="336"/>
                  </a:cubicBezTo>
                  <a:moveTo>
                    <a:pt x="326" y="336"/>
                  </a:moveTo>
                  <a:cubicBezTo>
                    <a:pt x="329" y="336"/>
                    <a:pt x="325" y="332"/>
                    <a:pt x="326" y="336"/>
                  </a:cubicBezTo>
                  <a:moveTo>
                    <a:pt x="44" y="524"/>
                  </a:moveTo>
                  <a:cubicBezTo>
                    <a:pt x="49" y="523"/>
                    <a:pt x="54" y="514"/>
                    <a:pt x="59" y="510"/>
                  </a:cubicBezTo>
                  <a:cubicBezTo>
                    <a:pt x="80" y="455"/>
                    <a:pt x="109" y="407"/>
                    <a:pt x="139" y="360"/>
                  </a:cubicBezTo>
                  <a:cubicBezTo>
                    <a:pt x="134" y="356"/>
                    <a:pt x="135" y="347"/>
                    <a:pt x="133" y="339"/>
                  </a:cubicBezTo>
                  <a:cubicBezTo>
                    <a:pt x="97" y="394"/>
                    <a:pt x="66" y="454"/>
                    <a:pt x="44" y="524"/>
                  </a:cubicBezTo>
                  <a:close/>
                  <a:moveTo>
                    <a:pt x="1483" y="528"/>
                  </a:moveTo>
                  <a:cubicBezTo>
                    <a:pt x="1482" y="532"/>
                    <a:pt x="1486" y="529"/>
                    <a:pt x="1483" y="528"/>
                  </a:cubicBezTo>
                  <a:moveTo>
                    <a:pt x="1483" y="528"/>
                  </a:moveTo>
                  <a:cubicBezTo>
                    <a:pt x="1460" y="465"/>
                    <a:pt x="1432" y="396"/>
                    <a:pt x="1393" y="347"/>
                  </a:cubicBezTo>
                  <a:cubicBezTo>
                    <a:pt x="1393" y="347"/>
                    <a:pt x="1391" y="343"/>
                    <a:pt x="1390" y="345"/>
                  </a:cubicBezTo>
                  <a:cubicBezTo>
                    <a:pt x="1401" y="371"/>
                    <a:pt x="1415" y="395"/>
                    <a:pt x="1425" y="421"/>
                  </a:cubicBezTo>
                  <a:cubicBezTo>
                    <a:pt x="1436" y="447"/>
                    <a:pt x="1448" y="473"/>
                    <a:pt x="1455" y="503"/>
                  </a:cubicBezTo>
                  <a:cubicBezTo>
                    <a:pt x="1466" y="510"/>
                    <a:pt x="1474" y="519"/>
                    <a:pt x="1483" y="528"/>
                  </a:cubicBezTo>
                  <a:moveTo>
                    <a:pt x="1376" y="374"/>
                  </a:moveTo>
                  <a:cubicBezTo>
                    <a:pt x="1396" y="402"/>
                    <a:pt x="1417" y="437"/>
                    <a:pt x="1432" y="470"/>
                  </a:cubicBezTo>
                  <a:cubicBezTo>
                    <a:pt x="1437" y="481"/>
                    <a:pt x="1440" y="496"/>
                    <a:pt x="1452" y="499"/>
                  </a:cubicBezTo>
                  <a:cubicBezTo>
                    <a:pt x="1435" y="446"/>
                    <a:pt x="1415" y="397"/>
                    <a:pt x="1389" y="354"/>
                  </a:cubicBezTo>
                  <a:cubicBezTo>
                    <a:pt x="1386" y="362"/>
                    <a:pt x="1380" y="367"/>
                    <a:pt x="1376" y="374"/>
                  </a:cubicBezTo>
                  <a:close/>
                  <a:moveTo>
                    <a:pt x="212" y="356"/>
                  </a:moveTo>
                  <a:cubicBezTo>
                    <a:pt x="212" y="355"/>
                    <a:pt x="213" y="356"/>
                    <a:pt x="212" y="356"/>
                  </a:cubicBezTo>
                  <a:close/>
                  <a:moveTo>
                    <a:pt x="211" y="358"/>
                  </a:moveTo>
                  <a:cubicBezTo>
                    <a:pt x="202" y="370"/>
                    <a:pt x="193" y="382"/>
                    <a:pt x="186" y="396"/>
                  </a:cubicBezTo>
                  <a:cubicBezTo>
                    <a:pt x="190" y="396"/>
                    <a:pt x="192" y="399"/>
                    <a:pt x="196" y="400"/>
                  </a:cubicBezTo>
                  <a:cubicBezTo>
                    <a:pt x="201" y="386"/>
                    <a:pt x="206" y="372"/>
                    <a:pt x="211" y="358"/>
                  </a:cubicBezTo>
                  <a:moveTo>
                    <a:pt x="211" y="358"/>
                  </a:moveTo>
                  <a:cubicBezTo>
                    <a:pt x="212" y="357"/>
                    <a:pt x="211" y="356"/>
                    <a:pt x="211" y="358"/>
                  </a:cubicBezTo>
                  <a:moveTo>
                    <a:pt x="94" y="487"/>
                  </a:moveTo>
                  <a:cubicBezTo>
                    <a:pt x="109" y="477"/>
                    <a:pt x="127" y="470"/>
                    <a:pt x="146" y="463"/>
                  </a:cubicBezTo>
                  <a:cubicBezTo>
                    <a:pt x="156" y="439"/>
                    <a:pt x="170" y="418"/>
                    <a:pt x="182" y="396"/>
                  </a:cubicBezTo>
                  <a:cubicBezTo>
                    <a:pt x="166" y="389"/>
                    <a:pt x="152" y="378"/>
                    <a:pt x="141" y="365"/>
                  </a:cubicBezTo>
                  <a:cubicBezTo>
                    <a:pt x="123" y="403"/>
                    <a:pt x="103" y="444"/>
                    <a:pt x="94" y="487"/>
                  </a:cubicBezTo>
                  <a:close/>
                  <a:moveTo>
                    <a:pt x="132" y="376"/>
                  </a:moveTo>
                  <a:cubicBezTo>
                    <a:pt x="132" y="375"/>
                    <a:pt x="133" y="376"/>
                    <a:pt x="132" y="376"/>
                  </a:cubicBezTo>
                  <a:close/>
                  <a:moveTo>
                    <a:pt x="1374" y="375"/>
                  </a:moveTo>
                  <a:cubicBezTo>
                    <a:pt x="1368" y="382"/>
                    <a:pt x="1359" y="386"/>
                    <a:pt x="1352" y="391"/>
                  </a:cubicBezTo>
                  <a:cubicBezTo>
                    <a:pt x="1362" y="413"/>
                    <a:pt x="1369" y="437"/>
                    <a:pt x="1375" y="462"/>
                  </a:cubicBezTo>
                  <a:cubicBezTo>
                    <a:pt x="1398" y="469"/>
                    <a:pt x="1420" y="482"/>
                    <a:pt x="1439" y="490"/>
                  </a:cubicBezTo>
                  <a:cubicBezTo>
                    <a:pt x="1419" y="450"/>
                    <a:pt x="1399" y="409"/>
                    <a:pt x="1374" y="375"/>
                  </a:cubicBezTo>
                  <a:close/>
                  <a:moveTo>
                    <a:pt x="131" y="378"/>
                  </a:moveTo>
                  <a:cubicBezTo>
                    <a:pt x="131" y="378"/>
                    <a:pt x="131" y="378"/>
                    <a:pt x="130" y="378"/>
                  </a:cubicBezTo>
                  <a:cubicBezTo>
                    <a:pt x="106" y="418"/>
                    <a:pt x="82" y="459"/>
                    <a:pt x="64" y="505"/>
                  </a:cubicBezTo>
                  <a:moveTo>
                    <a:pt x="64" y="505"/>
                  </a:moveTo>
                  <a:cubicBezTo>
                    <a:pt x="63" y="506"/>
                    <a:pt x="64" y="507"/>
                    <a:pt x="64" y="505"/>
                  </a:cubicBezTo>
                  <a:moveTo>
                    <a:pt x="64" y="505"/>
                  </a:moveTo>
                  <a:cubicBezTo>
                    <a:pt x="73" y="500"/>
                    <a:pt x="80" y="494"/>
                    <a:pt x="90" y="489"/>
                  </a:cubicBezTo>
                  <a:cubicBezTo>
                    <a:pt x="100" y="448"/>
                    <a:pt x="116" y="413"/>
                    <a:pt x="131" y="378"/>
                  </a:cubicBezTo>
                  <a:moveTo>
                    <a:pt x="131" y="378"/>
                  </a:moveTo>
                  <a:cubicBezTo>
                    <a:pt x="133" y="377"/>
                    <a:pt x="131" y="377"/>
                    <a:pt x="131" y="378"/>
                  </a:cubicBezTo>
                  <a:moveTo>
                    <a:pt x="620" y="385"/>
                  </a:moveTo>
                  <a:cubicBezTo>
                    <a:pt x="619" y="415"/>
                    <a:pt x="617" y="444"/>
                    <a:pt x="616" y="473"/>
                  </a:cubicBezTo>
                  <a:cubicBezTo>
                    <a:pt x="654" y="475"/>
                    <a:pt x="693" y="476"/>
                    <a:pt x="732" y="477"/>
                  </a:cubicBezTo>
                  <a:cubicBezTo>
                    <a:pt x="733" y="445"/>
                    <a:pt x="734" y="414"/>
                    <a:pt x="735" y="383"/>
                  </a:cubicBezTo>
                  <a:cubicBezTo>
                    <a:pt x="695" y="382"/>
                    <a:pt x="658" y="384"/>
                    <a:pt x="620" y="385"/>
                  </a:cubicBezTo>
                  <a:close/>
                  <a:moveTo>
                    <a:pt x="739" y="383"/>
                  </a:moveTo>
                  <a:cubicBezTo>
                    <a:pt x="736" y="412"/>
                    <a:pt x="736" y="445"/>
                    <a:pt x="735" y="477"/>
                  </a:cubicBezTo>
                  <a:cubicBezTo>
                    <a:pt x="753" y="477"/>
                    <a:pt x="771" y="477"/>
                    <a:pt x="789" y="477"/>
                  </a:cubicBezTo>
                  <a:cubicBezTo>
                    <a:pt x="789" y="445"/>
                    <a:pt x="787" y="415"/>
                    <a:pt x="788" y="383"/>
                  </a:cubicBezTo>
                  <a:cubicBezTo>
                    <a:pt x="772" y="383"/>
                    <a:pt x="755" y="383"/>
                    <a:pt x="739" y="383"/>
                  </a:cubicBezTo>
                  <a:close/>
                  <a:moveTo>
                    <a:pt x="792" y="383"/>
                  </a:moveTo>
                  <a:cubicBezTo>
                    <a:pt x="790" y="412"/>
                    <a:pt x="791" y="446"/>
                    <a:pt x="791" y="477"/>
                  </a:cubicBezTo>
                  <a:cubicBezTo>
                    <a:pt x="831" y="476"/>
                    <a:pt x="871" y="475"/>
                    <a:pt x="910" y="473"/>
                  </a:cubicBezTo>
                  <a:cubicBezTo>
                    <a:pt x="905" y="443"/>
                    <a:pt x="901" y="414"/>
                    <a:pt x="895" y="385"/>
                  </a:cubicBezTo>
                  <a:cubicBezTo>
                    <a:pt x="862" y="384"/>
                    <a:pt x="827" y="382"/>
                    <a:pt x="792" y="383"/>
                  </a:cubicBezTo>
                  <a:close/>
                  <a:moveTo>
                    <a:pt x="616" y="385"/>
                  </a:moveTo>
                  <a:cubicBezTo>
                    <a:pt x="616" y="385"/>
                    <a:pt x="615" y="385"/>
                    <a:pt x="615" y="385"/>
                  </a:cubicBezTo>
                  <a:cubicBezTo>
                    <a:pt x="603" y="387"/>
                    <a:pt x="589" y="387"/>
                    <a:pt x="577" y="388"/>
                  </a:cubicBezTo>
                  <a:cubicBezTo>
                    <a:pt x="571" y="416"/>
                    <a:pt x="564" y="441"/>
                    <a:pt x="559" y="470"/>
                  </a:cubicBezTo>
                  <a:cubicBezTo>
                    <a:pt x="578" y="470"/>
                    <a:pt x="595" y="472"/>
                    <a:pt x="613" y="473"/>
                  </a:cubicBezTo>
                  <a:cubicBezTo>
                    <a:pt x="612" y="443"/>
                    <a:pt x="617" y="409"/>
                    <a:pt x="616" y="385"/>
                  </a:cubicBezTo>
                  <a:close/>
                  <a:moveTo>
                    <a:pt x="914" y="473"/>
                  </a:moveTo>
                  <a:cubicBezTo>
                    <a:pt x="930" y="472"/>
                    <a:pt x="946" y="470"/>
                    <a:pt x="963" y="470"/>
                  </a:cubicBezTo>
                  <a:cubicBezTo>
                    <a:pt x="960" y="443"/>
                    <a:pt x="960" y="414"/>
                    <a:pt x="957" y="388"/>
                  </a:cubicBezTo>
                  <a:cubicBezTo>
                    <a:pt x="937" y="388"/>
                    <a:pt x="919" y="386"/>
                    <a:pt x="900" y="385"/>
                  </a:cubicBezTo>
                  <a:cubicBezTo>
                    <a:pt x="904" y="415"/>
                    <a:pt x="910" y="442"/>
                    <a:pt x="914" y="473"/>
                  </a:cubicBezTo>
                  <a:close/>
                  <a:moveTo>
                    <a:pt x="456" y="399"/>
                  </a:moveTo>
                  <a:cubicBezTo>
                    <a:pt x="454" y="419"/>
                    <a:pt x="451" y="438"/>
                    <a:pt x="450" y="459"/>
                  </a:cubicBezTo>
                  <a:cubicBezTo>
                    <a:pt x="486" y="462"/>
                    <a:pt x="520" y="467"/>
                    <a:pt x="557" y="469"/>
                  </a:cubicBezTo>
                  <a:cubicBezTo>
                    <a:pt x="561" y="441"/>
                    <a:pt x="569" y="416"/>
                    <a:pt x="574" y="388"/>
                  </a:cubicBezTo>
                  <a:cubicBezTo>
                    <a:pt x="534" y="391"/>
                    <a:pt x="494" y="394"/>
                    <a:pt x="456" y="399"/>
                  </a:cubicBezTo>
                  <a:close/>
                  <a:moveTo>
                    <a:pt x="960" y="389"/>
                  </a:moveTo>
                  <a:cubicBezTo>
                    <a:pt x="962" y="415"/>
                    <a:pt x="964" y="441"/>
                    <a:pt x="965" y="469"/>
                  </a:cubicBezTo>
                  <a:cubicBezTo>
                    <a:pt x="1003" y="467"/>
                    <a:pt x="1042" y="464"/>
                    <a:pt x="1076" y="457"/>
                  </a:cubicBezTo>
                  <a:cubicBezTo>
                    <a:pt x="1068" y="438"/>
                    <a:pt x="1062" y="417"/>
                    <a:pt x="1055" y="397"/>
                  </a:cubicBezTo>
                  <a:cubicBezTo>
                    <a:pt x="1023" y="395"/>
                    <a:pt x="993" y="391"/>
                    <a:pt x="960" y="389"/>
                  </a:cubicBezTo>
                  <a:close/>
                  <a:moveTo>
                    <a:pt x="1349" y="392"/>
                  </a:moveTo>
                  <a:cubicBezTo>
                    <a:pt x="1340" y="398"/>
                    <a:pt x="1329" y="402"/>
                    <a:pt x="1319" y="407"/>
                  </a:cubicBezTo>
                  <a:cubicBezTo>
                    <a:pt x="1327" y="421"/>
                    <a:pt x="1335" y="436"/>
                    <a:pt x="1343" y="451"/>
                  </a:cubicBezTo>
                  <a:cubicBezTo>
                    <a:pt x="1354" y="453"/>
                    <a:pt x="1362" y="458"/>
                    <a:pt x="1373" y="460"/>
                  </a:cubicBezTo>
                  <a:cubicBezTo>
                    <a:pt x="1366" y="439"/>
                    <a:pt x="1359" y="407"/>
                    <a:pt x="1349" y="392"/>
                  </a:cubicBezTo>
                  <a:close/>
                  <a:moveTo>
                    <a:pt x="184" y="398"/>
                  </a:moveTo>
                  <a:cubicBezTo>
                    <a:pt x="173" y="419"/>
                    <a:pt x="160" y="439"/>
                    <a:pt x="150" y="461"/>
                  </a:cubicBezTo>
                  <a:cubicBezTo>
                    <a:pt x="160" y="458"/>
                    <a:pt x="170" y="454"/>
                    <a:pt x="181" y="451"/>
                  </a:cubicBezTo>
                  <a:cubicBezTo>
                    <a:pt x="185" y="434"/>
                    <a:pt x="190" y="419"/>
                    <a:pt x="195" y="403"/>
                  </a:cubicBezTo>
                  <a:cubicBezTo>
                    <a:pt x="191" y="401"/>
                    <a:pt x="188" y="399"/>
                    <a:pt x="184" y="398"/>
                  </a:cubicBezTo>
                  <a:close/>
                  <a:moveTo>
                    <a:pt x="1079" y="458"/>
                  </a:moveTo>
                  <a:cubicBezTo>
                    <a:pt x="1094" y="457"/>
                    <a:pt x="1108" y="454"/>
                    <a:pt x="1123" y="453"/>
                  </a:cubicBezTo>
                  <a:cubicBezTo>
                    <a:pt x="1122" y="436"/>
                    <a:pt x="1119" y="421"/>
                    <a:pt x="1117" y="405"/>
                  </a:cubicBezTo>
                  <a:cubicBezTo>
                    <a:pt x="1097" y="404"/>
                    <a:pt x="1077" y="398"/>
                    <a:pt x="1058" y="399"/>
                  </a:cubicBezTo>
                  <a:cubicBezTo>
                    <a:pt x="1066" y="417"/>
                    <a:pt x="1071" y="439"/>
                    <a:pt x="1079" y="458"/>
                  </a:cubicBezTo>
                  <a:close/>
                  <a:moveTo>
                    <a:pt x="420" y="403"/>
                  </a:moveTo>
                  <a:cubicBezTo>
                    <a:pt x="414" y="419"/>
                    <a:pt x="407" y="435"/>
                    <a:pt x="401" y="453"/>
                  </a:cubicBezTo>
                  <a:cubicBezTo>
                    <a:pt x="417" y="454"/>
                    <a:pt x="431" y="457"/>
                    <a:pt x="447" y="458"/>
                  </a:cubicBezTo>
                  <a:cubicBezTo>
                    <a:pt x="449" y="438"/>
                    <a:pt x="451" y="418"/>
                    <a:pt x="454" y="399"/>
                  </a:cubicBezTo>
                  <a:cubicBezTo>
                    <a:pt x="453" y="399"/>
                    <a:pt x="453" y="399"/>
                    <a:pt x="452" y="399"/>
                  </a:cubicBezTo>
                  <a:cubicBezTo>
                    <a:pt x="442" y="401"/>
                    <a:pt x="431" y="402"/>
                    <a:pt x="420" y="403"/>
                  </a:cubicBezTo>
                  <a:close/>
                  <a:moveTo>
                    <a:pt x="185" y="450"/>
                  </a:moveTo>
                  <a:cubicBezTo>
                    <a:pt x="210" y="440"/>
                    <a:pt x="240" y="435"/>
                    <a:pt x="266" y="427"/>
                  </a:cubicBezTo>
                  <a:cubicBezTo>
                    <a:pt x="241" y="421"/>
                    <a:pt x="219" y="413"/>
                    <a:pt x="198" y="404"/>
                  </a:cubicBezTo>
                  <a:cubicBezTo>
                    <a:pt x="193" y="418"/>
                    <a:pt x="187" y="436"/>
                    <a:pt x="185" y="450"/>
                  </a:cubicBezTo>
                  <a:close/>
                  <a:moveTo>
                    <a:pt x="308" y="421"/>
                  </a:moveTo>
                  <a:cubicBezTo>
                    <a:pt x="307" y="425"/>
                    <a:pt x="307" y="430"/>
                    <a:pt x="305" y="434"/>
                  </a:cubicBezTo>
                  <a:cubicBezTo>
                    <a:pt x="335" y="441"/>
                    <a:pt x="366" y="447"/>
                    <a:pt x="398" y="452"/>
                  </a:cubicBezTo>
                  <a:cubicBezTo>
                    <a:pt x="401" y="444"/>
                    <a:pt x="405" y="436"/>
                    <a:pt x="408" y="428"/>
                  </a:cubicBezTo>
                  <a:cubicBezTo>
                    <a:pt x="411" y="419"/>
                    <a:pt x="416" y="410"/>
                    <a:pt x="414" y="404"/>
                  </a:cubicBezTo>
                  <a:cubicBezTo>
                    <a:pt x="378" y="409"/>
                    <a:pt x="343" y="415"/>
                    <a:pt x="308" y="421"/>
                  </a:cubicBezTo>
                  <a:close/>
                  <a:moveTo>
                    <a:pt x="1126" y="452"/>
                  </a:moveTo>
                  <a:cubicBezTo>
                    <a:pt x="1156" y="447"/>
                    <a:pt x="1185" y="442"/>
                    <a:pt x="1213" y="435"/>
                  </a:cubicBezTo>
                  <a:cubicBezTo>
                    <a:pt x="1212" y="429"/>
                    <a:pt x="1208" y="425"/>
                    <a:pt x="1206" y="419"/>
                  </a:cubicBezTo>
                  <a:cubicBezTo>
                    <a:pt x="1178" y="415"/>
                    <a:pt x="1148" y="407"/>
                    <a:pt x="1119" y="407"/>
                  </a:cubicBezTo>
                  <a:cubicBezTo>
                    <a:pt x="1123" y="420"/>
                    <a:pt x="1123" y="437"/>
                    <a:pt x="1126" y="452"/>
                  </a:cubicBezTo>
                  <a:close/>
                  <a:moveTo>
                    <a:pt x="1317" y="408"/>
                  </a:moveTo>
                  <a:cubicBezTo>
                    <a:pt x="1298" y="416"/>
                    <a:pt x="1277" y="420"/>
                    <a:pt x="1260" y="429"/>
                  </a:cubicBezTo>
                  <a:cubicBezTo>
                    <a:pt x="1288" y="434"/>
                    <a:pt x="1313" y="441"/>
                    <a:pt x="1338" y="449"/>
                  </a:cubicBezTo>
                  <a:cubicBezTo>
                    <a:pt x="1332" y="434"/>
                    <a:pt x="1323" y="423"/>
                    <a:pt x="1317" y="408"/>
                  </a:cubicBezTo>
                  <a:close/>
                  <a:moveTo>
                    <a:pt x="1216" y="434"/>
                  </a:moveTo>
                  <a:cubicBezTo>
                    <a:pt x="1226" y="433"/>
                    <a:pt x="1237" y="431"/>
                    <a:pt x="1245" y="427"/>
                  </a:cubicBezTo>
                  <a:cubicBezTo>
                    <a:pt x="1232" y="426"/>
                    <a:pt x="1220" y="420"/>
                    <a:pt x="1209" y="421"/>
                  </a:cubicBezTo>
                  <a:cubicBezTo>
                    <a:pt x="1213" y="424"/>
                    <a:pt x="1214" y="430"/>
                    <a:pt x="1216" y="434"/>
                  </a:cubicBezTo>
                  <a:close/>
                  <a:moveTo>
                    <a:pt x="279" y="427"/>
                  </a:moveTo>
                  <a:cubicBezTo>
                    <a:pt x="285" y="431"/>
                    <a:pt x="295" y="431"/>
                    <a:pt x="303" y="433"/>
                  </a:cubicBezTo>
                  <a:cubicBezTo>
                    <a:pt x="303" y="429"/>
                    <a:pt x="305" y="426"/>
                    <a:pt x="305" y="422"/>
                  </a:cubicBezTo>
                  <a:cubicBezTo>
                    <a:pt x="296" y="423"/>
                    <a:pt x="289" y="426"/>
                    <a:pt x="279" y="427"/>
                  </a:cubicBezTo>
                  <a:close/>
                  <a:moveTo>
                    <a:pt x="1218" y="437"/>
                  </a:moveTo>
                  <a:cubicBezTo>
                    <a:pt x="1240" y="486"/>
                    <a:pt x="1259" y="538"/>
                    <a:pt x="1277" y="593"/>
                  </a:cubicBezTo>
                  <a:cubicBezTo>
                    <a:pt x="1275" y="533"/>
                    <a:pt x="1270" y="478"/>
                    <a:pt x="1257" y="430"/>
                  </a:cubicBezTo>
                  <a:cubicBezTo>
                    <a:pt x="1244" y="429"/>
                    <a:pt x="1232" y="435"/>
                    <a:pt x="1218" y="437"/>
                  </a:cubicBezTo>
                  <a:close/>
                  <a:moveTo>
                    <a:pt x="183" y="453"/>
                  </a:moveTo>
                  <a:cubicBezTo>
                    <a:pt x="169" y="514"/>
                    <a:pt x="159" y="583"/>
                    <a:pt x="163" y="659"/>
                  </a:cubicBezTo>
                  <a:cubicBezTo>
                    <a:pt x="171" y="655"/>
                    <a:pt x="179" y="652"/>
                    <a:pt x="188" y="650"/>
                  </a:cubicBezTo>
                  <a:cubicBezTo>
                    <a:pt x="208" y="570"/>
                    <a:pt x="235" y="496"/>
                    <a:pt x="270" y="430"/>
                  </a:cubicBezTo>
                  <a:cubicBezTo>
                    <a:pt x="269" y="430"/>
                    <a:pt x="268" y="430"/>
                    <a:pt x="268" y="430"/>
                  </a:cubicBezTo>
                  <a:cubicBezTo>
                    <a:pt x="239" y="437"/>
                    <a:pt x="210" y="444"/>
                    <a:pt x="183" y="453"/>
                  </a:cubicBezTo>
                  <a:close/>
                  <a:moveTo>
                    <a:pt x="192" y="648"/>
                  </a:moveTo>
                  <a:cubicBezTo>
                    <a:pt x="190" y="649"/>
                    <a:pt x="192" y="650"/>
                    <a:pt x="192" y="648"/>
                  </a:cubicBezTo>
                  <a:moveTo>
                    <a:pt x="192" y="648"/>
                  </a:moveTo>
                  <a:cubicBezTo>
                    <a:pt x="223" y="640"/>
                    <a:pt x="254" y="630"/>
                    <a:pt x="289" y="623"/>
                  </a:cubicBezTo>
                  <a:cubicBezTo>
                    <a:pt x="287" y="555"/>
                    <a:pt x="293" y="494"/>
                    <a:pt x="302" y="436"/>
                  </a:cubicBezTo>
                  <a:cubicBezTo>
                    <a:pt x="292" y="434"/>
                    <a:pt x="283" y="431"/>
                    <a:pt x="272" y="430"/>
                  </a:cubicBezTo>
                  <a:cubicBezTo>
                    <a:pt x="239" y="496"/>
                    <a:pt x="211" y="568"/>
                    <a:pt x="192" y="648"/>
                  </a:cubicBezTo>
                  <a:moveTo>
                    <a:pt x="1275" y="515"/>
                  </a:moveTo>
                  <a:cubicBezTo>
                    <a:pt x="1279" y="557"/>
                    <a:pt x="1276" y="605"/>
                    <a:pt x="1288" y="636"/>
                  </a:cubicBezTo>
                  <a:cubicBezTo>
                    <a:pt x="1316" y="643"/>
                    <a:pt x="1341" y="652"/>
                    <a:pt x="1367" y="660"/>
                  </a:cubicBezTo>
                  <a:cubicBezTo>
                    <a:pt x="1377" y="657"/>
                    <a:pt x="1386" y="652"/>
                    <a:pt x="1397" y="648"/>
                  </a:cubicBezTo>
                  <a:cubicBezTo>
                    <a:pt x="1395" y="622"/>
                    <a:pt x="1398" y="600"/>
                    <a:pt x="1394" y="577"/>
                  </a:cubicBezTo>
                  <a:cubicBezTo>
                    <a:pt x="1392" y="567"/>
                    <a:pt x="1386" y="555"/>
                    <a:pt x="1382" y="545"/>
                  </a:cubicBezTo>
                  <a:cubicBezTo>
                    <a:pt x="1370" y="512"/>
                    <a:pt x="1354" y="481"/>
                    <a:pt x="1340" y="452"/>
                  </a:cubicBezTo>
                  <a:cubicBezTo>
                    <a:pt x="1314" y="444"/>
                    <a:pt x="1288" y="437"/>
                    <a:pt x="1261" y="431"/>
                  </a:cubicBezTo>
                  <a:cubicBezTo>
                    <a:pt x="1266" y="456"/>
                    <a:pt x="1272" y="485"/>
                    <a:pt x="1275" y="515"/>
                  </a:cubicBezTo>
                  <a:close/>
                  <a:moveTo>
                    <a:pt x="305" y="437"/>
                  </a:moveTo>
                  <a:cubicBezTo>
                    <a:pt x="295" y="493"/>
                    <a:pt x="288" y="559"/>
                    <a:pt x="293" y="623"/>
                  </a:cubicBezTo>
                  <a:cubicBezTo>
                    <a:pt x="311" y="617"/>
                    <a:pt x="332" y="615"/>
                    <a:pt x="351" y="610"/>
                  </a:cubicBezTo>
                  <a:cubicBezTo>
                    <a:pt x="364" y="556"/>
                    <a:pt x="379" y="504"/>
                    <a:pt x="397" y="455"/>
                  </a:cubicBezTo>
                  <a:cubicBezTo>
                    <a:pt x="366" y="449"/>
                    <a:pt x="335" y="444"/>
                    <a:pt x="305" y="437"/>
                  </a:cubicBezTo>
                  <a:close/>
                  <a:moveTo>
                    <a:pt x="1126" y="455"/>
                  </a:moveTo>
                  <a:cubicBezTo>
                    <a:pt x="1131" y="501"/>
                    <a:pt x="1133" y="551"/>
                    <a:pt x="1133" y="603"/>
                  </a:cubicBezTo>
                  <a:cubicBezTo>
                    <a:pt x="1182" y="612"/>
                    <a:pt x="1231" y="620"/>
                    <a:pt x="1277" y="633"/>
                  </a:cubicBezTo>
                  <a:cubicBezTo>
                    <a:pt x="1279" y="602"/>
                    <a:pt x="1270" y="583"/>
                    <a:pt x="1263" y="561"/>
                  </a:cubicBezTo>
                  <a:cubicBezTo>
                    <a:pt x="1248" y="517"/>
                    <a:pt x="1234" y="477"/>
                    <a:pt x="1215" y="438"/>
                  </a:cubicBezTo>
                  <a:cubicBezTo>
                    <a:pt x="1214" y="438"/>
                    <a:pt x="1214" y="438"/>
                    <a:pt x="1213" y="438"/>
                  </a:cubicBezTo>
                  <a:cubicBezTo>
                    <a:pt x="1185" y="445"/>
                    <a:pt x="1156" y="450"/>
                    <a:pt x="1126" y="455"/>
                  </a:cubicBezTo>
                  <a:close/>
                  <a:moveTo>
                    <a:pt x="179" y="454"/>
                  </a:moveTo>
                  <a:cubicBezTo>
                    <a:pt x="168" y="457"/>
                    <a:pt x="158" y="461"/>
                    <a:pt x="147" y="465"/>
                  </a:cubicBezTo>
                  <a:cubicBezTo>
                    <a:pt x="123" y="516"/>
                    <a:pt x="101" y="568"/>
                    <a:pt x="85" y="627"/>
                  </a:cubicBezTo>
                  <a:cubicBezTo>
                    <a:pt x="108" y="640"/>
                    <a:pt x="131" y="652"/>
                    <a:pt x="159" y="660"/>
                  </a:cubicBezTo>
                  <a:cubicBezTo>
                    <a:pt x="157" y="583"/>
                    <a:pt x="168" y="513"/>
                    <a:pt x="179" y="454"/>
                  </a:cubicBezTo>
                  <a:close/>
                  <a:moveTo>
                    <a:pt x="1392" y="564"/>
                  </a:moveTo>
                  <a:cubicBezTo>
                    <a:pt x="1388" y="528"/>
                    <a:pt x="1381" y="495"/>
                    <a:pt x="1374" y="463"/>
                  </a:cubicBezTo>
                  <a:cubicBezTo>
                    <a:pt x="1363" y="461"/>
                    <a:pt x="1354" y="457"/>
                    <a:pt x="1345" y="454"/>
                  </a:cubicBezTo>
                  <a:cubicBezTo>
                    <a:pt x="1362" y="489"/>
                    <a:pt x="1378" y="525"/>
                    <a:pt x="1392" y="564"/>
                  </a:cubicBezTo>
                  <a:close/>
                  <a:moveTo>
                    <a:pt x="401" y="455"/>
                  </a:moveTo>
                  <a:cubicBezTo>
                    <a:pt x="382" y="503"/>
                    <a:pt x="367" y="556"/>
                    <a:pt x="354" y="610"/>
                  </a:cubicBezTo>
                  <a:cubicBezTo>
                    <a:pt x="383" y="605"/>
                    <a:pt x="412" y="600"/>
                    <a:pt x="442" y="597"/>
                  </a:cubicBezTo>
                  <a:cubicBezTo>
                    <a:pt x="442" y="550"/>
                    <a:pt x="443" y="504"/>
                    <a:pt x="447" y="461"/>
                  </a:cubicBezTo>
                  <a:cubicBezTo>
                    <a:pt x="432" y="459"/>
                    <a:pt x="415" y="458"/>
                    <a:pt x="401" y="455"/>
                  </a:cubicBezTo>
                  <a:close/>
                  <a:moveTo>
                    <a:pt x="1080" y="461"/>
                  </a:moveTo>
                  <a:cubicBezTo>
                    <a:pt x="1093" y="507"/>
                    <a:pt x="1106" y="553"/>
                    <a:pt x="1116" y="601"/>
                  </a:cubicBezTo>
                  <a:cubicBezTo>
                    <a:pt x="1121" y="602"/>
                    <a:pt x="1125" y="602"/>
                    <a:pt x="1130" y="603"/>
                  </a:cubicBezTo>
                  <a:cubicBezTo>
                    <a:pt x="1130" y="551"/>
                    <a:pt x="1129" y="501"/>
                    <a:pt x="1123" y="455"/>
                  </a:cubicBezTo>
                  <a:cubicBezTo>
                    <a:pt x="1108" y="457"/>
                    <a:pt x="1094" y="459"/>
                    <a:pt x="1080" y="461"/>
                  </a:cubicBezTo>
                  <a:close/>
                  <a:moveTo>
                    <a:pt x="445" y="596"/>
                  </a:moveTo>
                  <a:cubicBezTo>
                    <a:pt x="475" y="592"/>
                    <a:pt x="505" y="589"/>
                    <a:pt x="535" y="586"/>
                  </a:cubicBezTo>
                  <a:cubicBezTo>
                    <a:pt x="542" y="548"/>
                    <a:pt x="548" y="509"/>
                    <a:pt x="556" y="472"/>
                  </a:cubicBezTo>
                  <a:cubicBezTo>
                    <a:pt x="519" y="469"/>
                    <a:pt x="483" y="466"/>
                    <a:pt x="449" y="461"/>
                  </a:cubicBezTo>
                  <a:cubicBezTo>
                    <a:pt x="446" y="504"/>
                    <a:pt x="444" y="549"/>
                    <a:pt x="445" y="596"/>
                  </a:cubicBezTo>
                  <a:close/>
                  <a:moveTo>
                    <a:pt x="965" y="472"/>
                  </a:moveTo>
                  <a:cubicBezTo>
                    <a:pt x="967" y="507"/>
                    <a:pt x="966" y="546"/>
                    <a:pt x="966" y="584"/>
                  </a:cubicBezTo>
                  <a:cubicBezTo>
                    <a:pt x="1016" y="589"/>
                    <a:pt x="1065" y="594"/>
                    <a:pt x="1113" y="600"/>
                  </a:cubicBezTo>
                  <a:cubicBezTo>
                    <a:pt x="1102" y="553"/>
                    <a:pt x="1092" y="503"/>
                    <a:pt x="1075" y="461"/>
                  </a:cubicBezTo>
                  <a:cubicBezTo>
                    <a:pt x="1039" y="466"/>
                    <a:pt x="1003" y="470"/>
                    <a:pt x="965" y="472"/>
                  </a:cubicBezTo>
                  <a:close/>
                  <a:moveTo>
                    <a:pt x="1388" y="521"/>
                  </a:moveTo>
                  <a:cubicBezTo>
                    <a:pt x="1391" y="540"/>
                    <a:pt x="1392" y="559"/>
                    <a:pt x="1396" y="577"/>
                  </a:cubicBezTo>
                  <a:cubicBezTo>
                    <a:pt x="1400" y="600"/>
                    <a:pt x="1412" y="620"/>
                    <a:pt x="1416" y="640"/>
                  </a:cubicBezTo>
                  <a:cubicBezTo>
                    <a:pt x="1437" y="628"/>
                    <a:pt x="1459" y="617"/>
                    <a:pt x="1473" y="599"/>
                  </a:cubicBezTo>
                  <a:cubicBezTo>
                    <a:pt x="1470" y="557"/>
                    <a:pt x="1454" y="529"/>
                    <a:pt x="1442" y="496"/>
                  </a:cubicBezTo>
                  <a:cubicBezTo>
                    <a:pt x="1421" y="484"/>
                    <a:pt x="1400" y="473"/>
                    <a:pt x="1376" y="465"/>
                  </a:cubicBezTo>
                  <a:cubicBezTo>
                    <a:pt x="1381" y="483"/>
                    <a:pt x="1385" y="502"/>
                    <a:pt x="1388" y="521"/>
                  </a:cubicBezTo>
                  <a:close/>
                  <a:moveTo>
                    <a:pt x="91" y="491"/>
                  </a:moveTo>
                  <a:cubicBezTo>
                    <a:pt x="82" y="531"/>
                    <a:pt x="72" y="570"/>
                    <a:pt x="69" y="616"/>
                  </a:cubicBezTo>
                  <a:cubicBezTo>
                    <a:pt x="73" y="619"/>
                    <a:pt x="78" y="623"/>
                    <a:pt x="83" y="625"/>
                  </a:cubicBezTo>
                  <a:cubicBezTo>
                    <a:pt x="98" y="568"/>
                    <a:pt x="121" y="515"/>
                    <a:pt x="142" y="467"/>
                  </a:cubicBezTo>
                  <a:cubicBezTo>
                    <a:pt x="124" y="474"/>
                    <a:pt x="107" y="482"/>
                    <a:pt x="91" y="491"/>
                  </a:cubicBezTo>
                  <a:close/>
                  <a:moveTo>
                    <a:pt x="558" y="472"/>
                  </a:moveTo>
                  <a:cubicBezTo>
                    <a:pt x="551" y="509"/>
                    <a:pt x="545" y="548"/>
                    <a:pt x="538" y="586"/>
                  </a:cubicBezTo>
                  <a:cubicBezTo>
                    <a:pt x="562" y="584"/>
                    <a:pt x="586" y="582"/>
                    <a:pt x="611" y="581"/>
                  </a:cubicBezTo>
                  <a:cubicBezTo>
                    <a:pt x="611" y="545"/>
                    <a:pt x="613" y="511"/>
                    <a:pt x="612" y="476"/>
                  </a:cubicBezTo>
                  <a:cubicBezTo>
                    <a:pt x="594" y="474"/>
                    <a:pt x="576" y="474"/>
                    <a:pt x="558" y="472"/>
                  </a:cubicBezTo>
                  <a:close/>
                  <a:moveTo>
                    <a:pt x="915" y="476"/>
                  </a:moveTo>
                  <a:cubicBezTo>
                    <a:pt x="919" y="511"/>
                    <a:pt x="925" y="546"/>
                    <a:pt x="928" y="582"/>
                  </a:cubicBezTo>
                  <a:cubicBezTo>
                    <a:pt x="941" y="582"/>
                    <a:pt x="952" y="584"/>
                    <a:pt x="965" y="584"/>
                  </a:cubicBezTo>
                  <a:cubicBezTo>
                    <a:pt x="965" y="546"/>
                    <a:pt x="963" y="510"/>
                    <a:pt x="963" y="473"/>
                  </a:cubicBezTo>
                  <a:cubicBezTo>
                    <a:pt x="946" y="473"/>
                    <a:pt x="930" y="474"/>
                    <a:pt x="915" y="476"/>
                  </a:cubicBezTo>
                  <a:close/>
                  <a:moveTo>
                    <a:pt x="617" y="476"/>
                  </a:moveTo>
                  <a:cubicBezTo>
                    <a:pt x="614" y="508"/>
                    <a:pt x="615" y="545"/>
                    <a:pt x="615" y="580"/>
                  </a:cubicBezTo>
                  <a:cubicBezTo>
                    <a:pt x="653" y="579"/>
                    <a:pt x="691" y="577"/>
                    <a:pt x="729" y="576"/>
                  </a:cubicBezTo>
                  <a:cubicBezTo>
                    <a:pt x="731" y="545"/>
                    <a:pt x="731" y="511"/>
                    <a:pt x="732" y="479"/>
                  </a:cubicBezTo>
                  <a:cubicBezTo>
                    <a:pt x="693" y="479"/>
                    <a:pt x="654" y="478"/>
                    <a:pt x="617" y="476"/>
                  </a:cubicBezTo>
                  <a:close/>
                  <a:moveTo>
                    <a:pt x="791" y="479"/>
                  </a:moveTo>
                  <a:cubicBezTo>
                    <a:pt x="791" y="513"/>
                    <a:pt x="791" y="544"/>
                    <a:pt x="791" y="576"/>
                  </a:cubicBezTo>
                  <a:cubicBezTo>
                    <a:pt x="836" y="577"/>
                    <a:pt x="881" y="579"/>
                    <a:pt x="924" y="581"/>
                  </a:cubicBezTo>
                  <a:cubicBezTo>
                    <a:pt x="920" y="546"/>
                    <a:pt x="915" y="511"/>
                    <a:pt x="911" y="476"/>
                  </a:cubicBezTo>
                  <a:cubicBezTo>
                    <a:pt x="872" y="478"/>
                    <a:pt x="831" y="479"/>
                    <a:pt x="791" y="479"/>
                  </a:cubicBezTo>
                  <a:close/>
                  <a:moveTo>
                    <a:pt x="736" y="479"/>
                  </a:moveTo>
                  <a:cubicBezTo>
                    <a:pt x="732" y="509"/>
                    <a:pt x="734" y="545"/>
                    <a:pt x="732" y="576"/>
                  </a:cubicBezTo>
                  <a:cubicBezTo>
                    <a:pt x="751" y="576"/>
                    <a:pt x="770" y="576"/>
                    <a:pt x="789" y="576"/>
                  </a:cubicBezTo>
                  <a:cubicBezTo>
                    <a:pt x="789" y="544"/>
                    <a:pt x="789" y="512"/>
                    <a:pt x="789" y="479"/>
                  </a:cubicBezTo>
                  <a:cubicBezTo>
                    <a:pt x="771" y="479"/>
                    <a:pt x="754" y="479"/>
                    <a:pt x="736" y="479"/>
                  </a:cubicBezTo>
                  <a:close/>
                  <a:moveTo>
                    <a:pt x="60" y="512"/>
                  </a:moveTo>
                  <a:cubicBezTo>
                    <a:pt x="53" y="535"/>
                    <a:pt x="44" y="556"/>
                    <a:pt x="37" y="580"/>
                  </a:cubicBezTo>
                  <a:cubicBezTo>
                    <a:pt x="45" y="593"/>
                    <a:pt x="53" y="606"/>
                    <a:pt x="67" y="613"/>
                  </a:cubicBezTo>
                  <a:cubicBezTo>
                    <a:pt x="69" y="569"/>
                    <a:pt x="81" y="529"/>
                    <a:pt x="87" y="493"/>
                  </a:cubicBezTo>
                  <a:cubicBezTo>
                    <a:pt x="78" y="499"/>
                    <a:pt x="69" y="505"/>
                    <a:pt x="60" y="512"/>
                  </a:cubicBezTo>
                  <a:close/>
                  <a:moveTo>
                    <a:pt x="1462" y="539"/>
                  </a:moveTo>
                  <a:cubicBezTo>
                    <a:pt x="1461" y="543"/>
                    <a:pt x="1465" y="539"/>
                    <a:pt x="1462" y="539"/>
                  </a:cubicBezTo>
                  <a:moveTo>
                    <a:pt x="1462" y="539"/>
                  </a:moveTo>
                  <a:cubicBezTo>
                    <a:pt x="1458" y="526"/>
                    <a:pt x="1458" y="502"/>
                    <a:pt x="1446" y="501"/>
                  </a:cubicBezTo>
                  <a:cubicBezTo>
                    <a:pt x="1452" y="512"/>
                    <a:pt x="1456" y="526"/>
                    <a:pt x="1462" y="539"/>
                  </a:cubicBezTo>
                  <a:moveTo>
                    <a:pt x="1480" y="592"/>
                  </a:moveTo>
                  <a:cubicBezTo>
                    <a:pt x="1504" y="563"/>
                    <a:pt x="1482" y="521"/>
                    <a:pt x="1457" y="507"/>
                  </a:cubicBezTo>
                  <a:cubicBezTo>
                    <a:pt x="1465" y="535"/>
                    <a:pt x="1469" y="567"/>
                    <a:pt x="1480" y="592"/>
                  </a:cubicBezTo>
                  <a:close/>
                  <a:moveTo>
                    <a:pt x="36" y="575"/>
                  </a:moveTo>
                  <a:cubicBezTo>
                    <a:pt x="40" y="555"/>
                    <a:pt x="51" y="536"/>
                    <a:pt x="54" y="517"/>
                  </a:cubicBezTo>
                  <a:cubicBezTo>
                    <a:pt x="42" y="529"/>
                    <a:pt x="28" y="553"/>
                    <a:pt x="36" y="575"/>
                  </a:cubicBezTo>
                  <a:close/>
                  <a:moveTo>
                    <a:pt x="1463" y="544"/>
                  </a:moveTo>
                  <a:cubicBezTo>
                    <a:pt x="1462" y="543"/>
                    <a:pt x="1463" y="544"/>
                    <a:pt x="1463" y="544"/>
                  </a:cubicBezTo>
                  <a:close/>
                  <a:moveTo>
                    <a:pt x="1480" y="597"/>
                  </a:moveTo>
                  <a:cubicBezTo>
                    <a:pt x="1494" y="642"/>
                    <a:pt x="1503" y="692"/>
                    <a:pt x="1508" y="747"/>
                  </a:cubicBezTo>
                  <a:cubicBezTo>
                    <a:pt x="1512" y="753"/>
                    <a:pt x="1516" y="760"/>
                    <a:pt x="1519" y="767"/>
                  </a:cubicBezTo>
                  <a:cubicBezTo>
                    <a:pt x="1521" y="690"/>
                    <a:pt x="1511" y="622"/>
                    <a:pt x="1494" y="563"/>
                  </a:cubicBezTo>
                  <a:cubicBezTo>
                    <a:pt x="1493" y="578"/>
                    <a:pt x="1486" y="587"/>
                    <a:pt x="1480" y="597"/>
                  </a:cubicBezTo>
                  <a:close/>
                  <a:moveTo>
                    <a:pt x="17" y="654"/>
                  </a:moveTo>
                  <a:cubicBezTo>
                    <a:pt x="21" y="628"/>
                    <a:pt x="28" y="604"/>
                    <a:pt x="34" y="580"/>
                  </a:cubicBezTo>
                  <a:cubicBezTo>
                    <a:pt x="33" y="577"/>
                    <a:pt x="32" y="573"/>
                    <a:pt x="30" y="570"/>
                  </a:cubicBezTo>
                  <a:cubicBezTo>
                    <a:pt x="26" y="597"/>
                    <a:pt x="18" y="626"/>
                    <a:pt x="17" y="654"/>
                  </a:cubicBezTo>
                  <a:close/>
                  <a:moveTo>
                    <a:pt x="615" y="583"/>
                  </a:moveTo>
                  <a:cubicBezTo>
                    <a:pt x="616" y="635"/>
                    <a:pt x="617" y="686"/>
                    <a:pt x="620" y="736"/>
                  </a:cubicBezTo>
                  <a:cubicBezTo>
                    <a:pt x="655" y="737"/>
                    <a:pt x="690" y="739"/>
                    <a:pt x="726" y="739"/>
                  </a:cubicBezTo>
                  <a:cubicBezTo>
                    <a:pt x="728" y="686"/>
                    <a:pt x="729" y="633"/>
                    <a:pt x="729" y="579"/>
                  </a:cubicBezTo>
                  <a:cubicBezTo>
                    <a:pt x="690" y="580"/>
                    <a:pt x="652" y="581"/>
                    <a:pt x="615" y="583"/>
                  </a:cubicBezTo>
                  <a:close/>
                  <a:moveTo>
                    <a:pt x="729" y="739"/>
                  </a:moveTo>
                  <a:cubicBezTo>
                    <a:pt x="750" y="738"/>
                    <a:pt x="769" y="740"/>
                    <a:pt x="788" y="739"/>
                  </a:cubicBezTo>
                  <a:cubicBezTo>
                    <a:pt x="788" y="685"/>
                    <a:pt x="790" y="633"/>
                    <a:pt x="789" y="579"/>
                  </a:cubicBezTo>
                  <a:cubicBezTo>
                    <a:pt x="770" y="579"/>
                    <a:pt x="752" y="579"/>
                    <a:pt x="733" y="579"/>
                  </a:cubicBezTo>
                  <a:cubicBezTo>
                    <a:pt x="730" y="630"/>
                    <a:pt x="731" y="686"/>
                    <a:pt x="729" y="739"/>
                  </a:cubicBezTo>
                  <a:close/>
                  <a:moveTo>
                    <a:pt x="791" y="582"/>
                  </a:moveTo>
                  <a:cubicBezTo>
                    <a:pt x="791" y="634"/>
                    <a:pt x="791" y="687"/>
                    <a:pt x="791" y="739"/>
                  </a:cubicBezTo>
                  <a:cubicBezTo>
                    <a:pt x="842" y="739"/>
                    <a:pt x="890" y="736"/>
                    <a:pt x="938" y="734"/>
                  </a:cubicBezTo>
                  <a:cubicBezTo>
                    <a:pt x="934" y="683"/>
                    <a:pt x="930" y="633"/>
                    <a:pt x="924" y="584"/>
                  </a:cubicBezTo>
                  <a:cubicBezTo>
                    <a:pt x="881" y="581"/>
                    <a:pt x="837" y="580"/>
                    <a:pt x="792" y="579"/>
                  </a:cubicBezTo>
                  <a:cubicBezTo>
                    <a:pt x="791" y="579"/>
                    <a:pt x="791" y="581"/>
                    <a:pt x="791" y="582"/>
                  </a:cubicBezTo>
                  <a:close/>
                  <a:moveTo>
                    <a:pt x="538" y="588"/>
                  </a:moveTo>
                  <a:cubicBezTo>
                    <a:pt x="531" y="634"/>
                    <a:pt x="526" y="681"/>
                    <a:pt x="521" y="729"/>
                  </a:cubicBezTo>
                  <a:cubicBezTo>
                    <a:pt x="552" y="732"/>
                    <a:pt x="584" y="734"/>
                    <a:pt x="616" y="736"/>
                  </a:cubicBezTo>
                  <a:cubicBezTo>
                    <a:pt x="612" y="686"/>
                    <a:pt x="615" y="630"/>
                    <a:pt x="609" y="583"/>
                  </a:cubicBezTo>
                  <a:cubicBezTo>
                    <a:pt x="586" y="585"/>
                    <a:pt x="562" y="587"/>
                    <a:pt x="538" y="588"/>
                  </a:cubicBezTo>
                  <a:close/>
                  <a:moveTo>
                    <a:pt x="929" y="584"/>
                  </a:moveTo>
                  <a:cubicBezTo>
                    <a:pt x="933" y="634"/>
                    <a:pt x="939" y="682"/>
                    <a:pt x="942" y="734"/>
                  </a:cubicBezTo>
                  <a:cubicBezTo>
                    <a:pt x="946" y="733"/>
                    <a:pt x="953" y="733"/>
                    <a:pt x="959" y="733"/>
                  </a:cubicBezTo>
                  <a:cubicBezTo>
                    <a:pt x="962" y="685"/>
                    <a:pt x="963" y="636"/>
                    <a:pt x="965" y="587"/>
                  </a:cubicBezTo>
                  <a:cubicBezTo>
                    <a:pt x="953" y="585"/>
                    <a:pt x="941" y="585"/>
                    <a:pt x="929" y="584"/>
                  </a:cubicBezTo>
                  <a:close/>
                  <a:moveTo>
                    <a:pt x="13" y="752"/>
                  </a:moveTo>
                  <a:cubicBezTo>
                    <a:pt x="25" y="732"/>
                    <a:pt x="46" y="719"/>
                    <a:pt x="63" y="704"/>
                  </a:cubicBezTo>
                  <a:cubicBezTo>
                    <a:pt x="63" y="674"/>
                    <a:pt x="63" y="645"/>
                    <a:pt x="66" y="618"/>
                  </a:cubicBezTo>
                  <a:cubicBezTo>
                    <a:pt x="54" y="609"/>
                    <a:pt x="45" y="597"/>
                    <a:pt x="35" y="585"/>
                  </a:cubicBezTo>
                  <a:cubicBezTo>
                    <a:pt x="23" y="635"/>
                    <a:pt x="7" y="690"/>
                    <a:pt x="13" y="752"/>
                  </a:cubicBezTo>
                  <a:close/>
                  <a:moveTo>
                    <a:pt x="967" y="587"/>
                  </a:moveTo>
                  <a:cubicBezTo>
                    <a:pt x="965" y="635"/>
                    <a:pt x="965" y="686"/>
                    <a:pt x="961" y="732"/>
                  </a:cubicBezTo>
                  <a:cubicBezTo>
                    <a:pt x="1017" y="729"/>
                    <a:pt x="1071" y="723"/>
                    <a:pt x="1123" y="716"/>
                  </a:cubicBezTo>
                  <a:cubicBezTo>
                    <a:pt x="1132" y="675"/>
                    <a:pt x="1121" y="639"/>
                    <a:pt x="1114" y="603"/>
                  </a:cubicBezTo>
                  <a:cubicBezTo>
                    <a:pt x="1067" y="597"/>
                    <a:pt x="1018" y="591"/>
                    <a:pt x="967" y="587"/>
                  </a:cubicBezTo>
                  <a:close/>
                  <a:moveTo>
                    <a:pt x="1476" y="597"/>
                  </a:moveTo>
                  <a:cubicBezTo>
                    <a:pt x="1478" y="594"/>
                    <a:pt x="1476" y="589"/>
                    <a:pt x="1474" y="587"/>
                  </a:cubicBezTo>
                  <a:cubicBezTo>
                    <a:pt x="1475" y="590"/>
                    <a:pt x="1475" y="594"/>
                    <a:pt x="1476" y="597"/>
                  </a:cubicBezTo>
                  <a:close/>
                  <a:moveTo>
                    <a:pt x="445" y="599"/>
                  </a:moveTo>
                  <a:cubicBezTo>
                    <a:pt x="446" y="641"/>
                    <a:pt x="448" y="683"/>
                    <a:pt x="452" y="722"/>
                  </a:cubicBezTo>
                  <a:cubicBezTo>
                    <a:pt x="474" y="725"/>
                    <a:pt x="496" y="727"/>
                    <a:pt x="518" y="729"/>
                  </a:cubicBezTo>
                  <a:cubicBezTo>
                    <a:pt x="523" y="682"/>
                    <a:pt x="528" y="634"/>
                    <a:pt x="535" y="589"/>
                  </a:cubicBezTo>
                  <a:cubicBezTo>
                    <a:pt x="504" y="591"/>
                    <a:pt x="475" y="595"/>
                    <a:pt x="445" y="599"/>
                  </a:cubicBezTo>
                  <a:close/>
                  <a:moveTo>
                    <a:pt x="1398" y="592"/>
                  </a:moveTo>
                  <a:cubicBezTo>
                    <a:pt x="1398" y="610"/>
                    <a:pt x="1399" y="628"/>
                    <a:pt x="1399" y="647"/>
                  </a:cubicBezTo>
                  <a:cubicBezTo>
                    <a:pt x="1404" y="644"/>
                    <a:pt x="1410" y="644"/>
                    <a:pt x="1412" y="640"/>
                  </a:cubicBezTo>
                  <a:cubicBezTo>
                    <a:pt x="1407" y="624"/>
                    <a:pt x="1403" y="607"/>
                    <a:pt x="1398" y="592"/>
                  </a:cubicBezTo>
                  <a:moveTo>
                    <a:pt x="1398" y="592"/>
                  </a:moveTo>
                  <a:cubicBezTo>
                    <a:pt x="1399" y="587"/>
                    <a:pt x="1395" y="591"/>
                    <a:pt x="1398" y="592"/>
                  </a:cubicBezTo>
                  <a:moveTo>
                    <a:pt x="354" y="612"/>
                  </a:moveTo>
                  <a:cubicBezTo>
                    <a:pt x="346" y="641"/>
                    <a:pt x="341" y="673"/>
                    <a:pt x="335" y="705"/>
                  </a:cubicBezTo>
                  <a:cubicBezTo>
                    <a:pt x="372" y="712"/>
                    <a:pt x="409" y="718"/>
                    <a:pt x="449" y="721"/>
                  </a:cubicBezTo>
                  <a:cubicBezTo>
                    <a:pt x="445" y="682"/>
                    <a:pt x="445" y="639"/>
                    <a:pt x="441" y="599"/>
                  </a:cubicBezTo>
                  <a:cubicBezTo>
                    <a:pt x="412" y="603"/>
                    <a:pt x="383" y="607"/>
                    <a:pt x="354" y="612"/>
                  </a:cubicBezTo>
                  <a:close/>
                  <a:moveTo>
                    <a:pt x="1483" y="721"/>
                  </a:moveTo>
                  <a:cubicBezTo>
                    <a:pt x="1487" y="724"/>
                    <a:pt x="1490" y="729"/>
                    <a:pt x="1494" y="733"/>
                  </a:cubicBezTo>
                  <a:cubicBezTo>
                    <a:pt x="1498" y="736"/>
                    <a:pt x="1504" y="743"/>
                    <a:pt x="1505" y="742"/>
                  </a:cubicBezTo>
                  <a:cubicBezTo>
                    <a:pt x="1499" y="690"/>
                    <a:pt x="1492" y="641"/>
                    <a:pt x="1477" y="599"/>
                  </a:cubicBezTo>
                  <a:cubicBezTo>
                    <a:pt x="1480" y="635"/>
                    <a:pt x="1484" y="678"/>
                    <a:pt x="1483" y="721"/>
                  </a:cubicBezTo>
                  <a:close/>
                  <a:moveTo>
                    <a:pt x="1416" y="642"/>
                  </a:moveTo>
                  <a:cubicBezTo>
                    <a:pt x="1419" y="657"/>
                    <a:pt x="1423" y="671"/>
                    <a:pt x="1425" y="686"/>
                  </a:cubicBezTo>
                  <a:cubicBezTo>
                    <a:pt x="1441" y="692"/>
                    <a:pt x="1456" y="703"/>
                    <a:pt x="1468" y="711"/>
                  </a:cubicBezTo>
                  <a:cubicBezTo>
                    <a:pt x="1472" y="714"/>
                    <a:pt x="1478" y="718"/>
                    <a:pt x="1480" y="718"/>
                  </a:cubicBezTo>
                  <a:cubicBezTo>
                    <a:pt x="1480" y="677"/>
                    <a:pt x="1480" y="637"/>
                    <a:pt x="1473" y="603"/>
                  </a:cubicBezTo>
                  <a:cubicBezTo>
                    <a:pt x="1457" y="619"/>
                    <a:pt x="1438" y="632"/>
                    <a:pt x="1416" y="642"/>
                  </a:cubicBezTo>
                  <a:close/>
                  <a:moveTo>
                    <a:pt x="1128" y="658"/>
                  </a:moveTo>
                  <a:cubicBezTo>
                    <a:pt x="1128" y="640"/>
                    <a:pt x="1129" y="623"/>
                    <a:pt x="1130" y="605"/>
                  </a:cubicBezTo>
                  <a:cubicBezTo>
                    <a:pt x="1124" y="606"/>
                    <a:pt x="1122" y="604"/>
                    <a:pt x="1117" y="604"/>
                  </a:cubicBezTo>
                  <a:cubicBezTo>
                    <a:pt x="1120" y="623"/>
                    <a:pt x="1124" y="640"/>
                    <a:pt x="1128" y="658"/>
                  </a:cubicBezTo>
                  <a:close/>
                  <a:moveTo>
                    <a:pt x="1134" y="606"/>
                  </a:moveTo>
                  <a:cubicBezTo>
                    <a:pt x="1132" y="607"/>
                    <a:pt x="1132" y="607"/>
                    <a:pt x="1132" y="609"/>
                  </a:cubicBezTo>
                  <a:cubicBezTo>
                    <a:pt x="1131" y="648"/>
                    <a:pt x="1128" y="682"/>
                    <a:pt x="1136" y="714"/>
                  </a:cubicBezTo>
                  <a:cubicBezTo>
                    <a:pt x="1184" y="707"/>
                    <a:pt x="1230" y="698"/>
                    <a:pt x="1274" y="688"/>
                  </a:cubicBezTo>
                  <a:cubicBezTo>
                    <a:pt x="1276" y="671"/>
                    <a:pt x="1276" y="653"/>
                    <a:pt x="1277" y="635"/>
                  </a:cubicBezTo>
                  <a:cubicBezTo>
                    <a:pt x="1230" y="624"/>
                    <a:pt x="1183" y="614"/>
                    <a:pt x="1134" y="606"/>
                  </a:cubicBezTo>
                  <a:close/>
                  <a:moveTo>
                    <a:pt x="349" y="613"/>
                  </a:moveTo>
                  <a:cubicBezTo>
                    <a:pt x="330" y="617"/>
                    <a:pt x="311" y="621"/>
                    <a:pt x="292" y="624"/>
                  </a:cubicBezTo>
                  <a:cubicBezTo>
                    <a:pt x="292" y="650"/>
                    <a:pt x="293" y="674"/>
                    <a:pt x="295" y="697"/>
                  </a:cubicBezTo>
                  <a:cubicBezTo>
                    <a:pt x="307" y="700"/>
                    <a:pt x="319" y="703"/>
                    <a:pt x="332" y="704"/>
                  </a:cubicBezTo>
                  <a:cubicBezTo>
                    <a:pt x="337" y="674"/>
                    <a:pt x="345" y="641"/>
                    <a:pt x="349" y="613"/>
                  </a:cubicBezTo>
                  <a:close/>
                  <a:moveTo>
                    <a:pt x="1279" y="634"/>
                  </a:moveTo>
                  <a:cubicBezTo>
                    <a:pt x="1282" y="634"/>
                    <a:pt x="1283" y="634"/>
                    <a:pt x="1284" y="635"/>
                  </a:cubicBezTo>
                  <a:cubicBezTo>
                    <a:pt x="1283" y="628"/>
                    <a:pt x="1282" y="622"/>
                    <a:pt x="1279" y="617"/>
                  </a:cubicBezTo>
                  <a:cubicBezTo>
                    <a:pt x="1279" y="623"/>
                    <a:pt x="1279" y="628"/>
                    <a:pt x="1279" y="634"/>
                  </a:cubicBezTo>
                  <a:close/>
                  <a:moveTo>
                    <a:pt x="67" y="699"/>
                  </a:moveTo>
                  <a:cubicBezTo>
                    <a:pt x="70" y="674"/>
                    <a:pt x="76" y="651"/>
                    <a:pt x="82" y="628"/>
                  </a:cubicBezTo>
                  <a:cubicBezTo>
                    <a:pt x="77" y="626"/>
                    <a:pt x="74" y="621"/>
                    <a:pt x="68" y="620"/>
                  </a:cubicBezTo>
                  <a:cubicBezTo>
                    <a:pt x="67" y="645"/>
                    <a:pt x="64" y="674"/>
                    <a:pt x="67" y="699"/>
                  </a:cubicBezTo>
                  <a:close/>
                  <a:moveTo>
                    <a:pt x="288" y="625"/>
                  </a:moveTo>
                  <a:cubicBezTo>
                    <a:pt x="255" y="634"/>
                    <a:pt x="221" y="642"/>
                    <a:pt x="190" y="652"/>
                  </a:cubicBezTo>
                  <a:cubicBezTo>
                    <a:pt x="189" y="659"/>
                    <a:pt x="188" y="664"/>
                    <a:pt x="186" y="670"/>
                  </a:cubicBezTo>
                  <a:cubicBezTo>
                    <a:pt x="220" y="680"/>
                    <a:pt x="255" y="690"/>
                    <a:pt x="293" y="696"/>
                  </a:cubicBezTo>
                  <a:cubicBezTo>
                    <a:pt x="290" y="673"/>
                    <a:pt x="291" y="648"/>
                    <a:pt x="288" y="625"/>
                  </a:cubicBezTo>
                  <a:close/>
                  <a:moveTo>
                    <a:pt x="69" y="701"/>
                  </a:moveTo>
                  <a:cubicBezTo>
                    <a:pt x="95" y="687"/>
                    <a:pt x="122" y="673"/>
                    <a:pt x="152" y="663"/>
                  </a:cubicBezTo>
                  <a:cubicBezTo>
                    <a:pt x="130" y="651"/>
                    <a:pt x="104" y="643"/>
                    <a:pt x="84" y="629"/>
                  </a:cubicBezTo>
                  <a:cubicBezTo>
                    <a:pt x="79" y="653"/>
                    <a:pt x="73" y="676"/>
                    <a:pt x="69" y="701"/>
                  </a:cubicBezTo>
                  <a:close/>
                  <a:moveTo>
                    <a:pt x="1277" y="687"/>
                  </a:moveTo>
                  <a:cubicBezTo>
                    <a:pt x="1283" y="685"/>
                    <a:pt x="1289" y="684"/>
                    <a:pt x="1296" y="682"/>
                  </a:cubicBezTo>
                  <a:cubicBezTo>
                    <a:pt x="1292" y="667"/>
                    <a:pt x="1290" y="652"/>
                    <a:pt x="1285" y="638"/>
                  </a:cubicBezTo>
                  <a:cubicBezTo>
                    <a:pt x="1284" y="637"/>
                    <a:pt x="1281" y="637"/>
                    <a:pt x="1279" y="636"/>
                  </a:cubicBezTo>
                  <a:cubicBezTo>
                    <a:pt x="1278" y="652"/>
                    <a:pt x="1278" y="670"/>
                    <a:pt x="1277" y="687"/>
                  </a:cubicBezTo>
                  <a:close/>
                  <a:moveTo>
                    <a:pt x="1298" y="681"/>
                  </a:moveTo>
                  <a:cubicBezTo>
                    <a:pt x="1320" y="675"/>
                    <a:pt x="1342" y="670"/>
                    <a:pt x="1362" y="661"/>
                  </a:cubicBezTo>
                  <a:cubicBezTo>
                    <a:pt x="1338" y="654"/>
                    <a:pt x="1315" y="645"/>
                    <a:pt x="1289" y="639"/>
                  </a:cubicBezTo>
                  <a:cubicBezTo>
                    <a:pt x="1291" y="653"/>
                    <a:pt x="1296" y="666"/>
                    <a:pt x="1298" y="681"/>
                  </a:cubicBezTo>
                  <a:close/>
                  <a:moveTo>
                    <a:pt x="1399" y="649"/>
                  </a:moveTo>
                  <a:cubicBezTo>
                    <a:pt x="1399" y="657"/>
                    <a:pt x="1399" y="665"/>
                    <a:pt x="1399" y="673"/>
                  </a:cubicBezTo>
                  <a:cubicBezTo>
                    <a:pt x="1407" y="677"/>
                    <a:pt x="1415" y="680"/>
                    <a:pt x="1422" y="684"/>
                  </a:cubicBezTo>
                  <a:cubicBezTo>
                    <a:pt x="1419" y="671"/>
                    <a:pt x="1418" y="655"/>
                    <a:pt x="1412" y="644"/>
                  </a:cubicBezTo>
                  <a:cubicBezTo>
                    <a:pt x="1409" y="646"/>
                    <a:pt x="1404" y="648"/>
                    <a:pt x="1399" y="649"/>
                  </a:cubicBezTo>
                  <a:close/>
                  <a:moveTo>
                    <a:pt x="1371" y="662"/>
                  </a:moveTo>
                  <a:cubicBezTo>
                    <a:pt x="1379" y="665"/>
                    <a:pt x="1388" y="668"/>
                    <a:pt x="1397" y="672"/>
                  </a:cubicBezTo>
                  <a:cubicBezTo>
                    <a:pt x="1396" y="666"/>
                    <a:pt x="1398" y="656"/>
                    <a:pt x="1396" y="651"/>
                  </a:cubicBezTo>
                  <a:cubicBezTo>
                    <a:pt x="1388" y="655"/>
                    <a:pt x="1379" y="658"/>
                    <a:pt x="1371" y="662"/>
                  </a:cubicBezTo>
                  <a:close/>
                  <a:moveTo>
                    <a:pt x="162" y="662"/>
                  </a:moveTo>
                  <a:cubicBezTo>
                    <a:pt x="169" y="664"/>
                    <a:pt x="175" y="668"/>
                    <a:pt x="184" y="669"/>
                  </a:cubicBezTo>
                  <a:cubicBezTo>
                    <a:pt x="184" y="663"/>
                    <a:pt x="187" y="659"/>
                    <a:pt x="187" y="653"/>
                  </a:cubicBezTo>
                  <a:cubicBezTo>
                    <a:pt x="178" y="656"/>
                    <a:pt x="170" y="658"/>
                    <a:pt x="162" y="662"/>
                  </a:cubicBezTo>
                  <a:close/>
                  <a:moveTo>
                    <a:pt x="109" y="683"/>
                  </a:moveTo>
                  <a:cubicBezTo>
                    <a:pt x="98" y="688"/>
                    <a:pt x="72" y="698"/>
                    <a:pt x="68" y="707"/>
                  </a:cubicBezTo>
                  <a:cubicBezTo>
                    <a:pt x="63" y="717"/>
                    <a:pt x="68" y="742"/>
                    <a:pt x="70" y="755"/>
                  </a:cubicBezTo>
                  <a:cubicBezTo>
                    <a:pt x="76" y="807"/>
                    <a:pt x="83" y="853"/>
                    <a:pt x="96" y="893"/>
                  </a:cubicBezTo>
                  <a:cubicBezTo>
                    <a:pt x="107" y="898"/>
                    <a:pt x="117" y="903"/>
                    <a:pt x="127" y="908"/>
                  </a:cubicBezTo>
                  <a:cubicBezTo>
                    <a:pt x="138" y="901"/>
                    <a:pt x="150" y="898"/>
                    <a:pt x="158" y="889"/>
                  </a:cubicBezTo>
                  <a:cubicBezTo>
                    <a:pt x="157" y="859"/>
                    <a:pt x="160" y="834"/>
                    <a:pt x="162" y="808"/>
                  </a:cubicBezTo>
                  <a:cubicBezTo>
                    <a:pt x="163" y="790"/>
                    <a:pt x="168" y="772"/>
                    <a:pt x="168" y="756"/>
                  </a:cubicBezTo>
                  <a:cubicBezTo>
                    <a:pt x="168" y="741"/>
                    <a:pt x="163" y="727"/>
                    <a:pt x="162" y="712"/>
                  </a:cubicBezTo>
                  <a:cubicBezTo>
                    <a:pt x="161" y="696"/>
                    <a:pt x="161" y="681"/>
                    <a:pt x="159" y="665"/>
                  </a:cubicBezTo>
                  <a:cubicBezTo>
                    <a:pt x="159" y="664"/>
                    <a:pt x="159" y="664"/>
                    <a:pt x="158" y="664"/>
                  </a:cubicBezTo>
                  <a:cubicBezTo>
                    <a:pt x="145" y="667"/>
                    <a:pt x="128" y="674"/>
                    <a:pt x="109" y="683"/>
                  </a:cubicBezTo>
                  <a:close/>
                  <a:moveTo>
                    <a:pt x="1367" y="664"/>
                  </a:moveTo>
                  <a:cubicBezTo>
                    <a:pt x="1347" y="670"/>
                    <a:pt x="1321" y="678"/>
                    <a:pt x="1299" y="685"/>
                  </a:cubicBezTo>
                  <a:cubicBezTo>
                    <a:pt x="1311" y="742"/>
                    <a:pt x="1319" y="805"/>
                    <a:pt x="1322" y="872"/>
                  </a:cubicBezTo>
                  <a:cubicBezTo>
                    <a:pt x="1336" y="877"/>
                    <a:pt x="1347" y="884"/>
                    <a:pt x="1362" y="888"/>
                  </a:cubicBezTo>
                  <a:cubicBezTo>
                    <a:pt x="1380" y="824"/>
                    <a:pt x="1394" y="754"/>
                    <a:pt x="1397" y="674"/>
                  </a:cubicBezTo>
                  <a:cubicBezTo>
                    <a:pt x="1386" y="672"/>
                    <a:pt x="1378" y="666"/>
                    <a:pt x="1367" y="664"/>
                  </a:cubicBezTo>
                  <a:close/>
                  <a:moveTo>
                    <a:pt x="170" y="745"/>
                  </a:moveTo>
                  <a:cubicBezTo>
                    <a:pt x="172" y="719"/>
                    <a:pt x="178" y="695"/>
                    <a:pt x="183" y="671"/>
                  </a:cubicBezTo>
                  <a:cubicBezTo>
                    <a:pt x="175" y="670"/>
                    <a:pt x="169" y="667"/>
                    <a:pt x="162" y="665"/>
                  </a:cubicBezTo>
                  <a:cubicBezTo>
                    <a:pt x="164" y="692"/>
                    <a:pt x="164" y="722"/>
                    <a:pt x="170" y="745"/>
                  </a:cubicBezTo>
                  <a:close/>
                  <a:moveTo>
                    <a:pt x="185" y="672"/>
                  </a:moveTo>
                  <a:cubicBezTo>
                    <a:pt x="185" y="673"/>
                    <a:pt x="185" y="674"/>
                    <a:pt x="185" y="675"/>
                  </a:cubicBezTo>
                  <a:cubicBezTo>
                    <a:pt x="182" y="704"/>
                    <a:pt x="169" y="731"/>
                    <a:pt x="171" y="761"/>
                  </a:cubicBezTo>
                  <a:cubicBezTo>
                    <a:pt x="172" y="801"/>
                    <a:pt x="188" y="839"/>
                    <a:pt x="195" y="875"/>
                  </a:cubicBezTo>
                  <a:cubicBezTo>
                    <a:pt x="232" y="860"/>
                    <a:pt x="272" y="848"/>
                    <a:pt x="314" y="837"/>
                  </a:cubicBezTo>
                  <a:cubicBezTo>
                    <a:pt x="306" y="792"/>
                    <a:pt x="297" y="749"/>
                    <a:pt x="294" y="700"/>
                  </a:cubicBezTo>
                  <a:cubicBezTo>
                    <a:pt x="256" y="692"/>
                    <a:pt x="219" y="683"/>
                    <a:pt x="185" y="672"/>
                  </a:cubicBezTo>
                  <a:close/>
                  <a:moveTo>
                    <a:pt x="1364" y="890"/>
                  </a:moveTo>
                  <a:cubicBezTo>
                    <a:pt x="1375" y="896"/>
                    <a:pt x="1385" y="902"/>
                    <a:pt x="1397" y="908"/>
                  </a:cubicBezTo>
                  <a:cubicBezTo>
                    <a:pt x="1411" y="900"/>
                    <a:pt x="1428" y="894"/>
                    <a:pt x="1441" y="885"/>
                  </a:cubicBezTo>
                  <a:cubicBezTo>
                    <a:pt x="1442" y="811"/>
                    <a:pt x="1435" y="747"/>
                    <a:pt x="1423" y="687"/>
                  </a:cubicBezTo>
                  <a:cubicBezTo>
                    <a:pt x="1415" y="684"/>
                    <a:pt x="1408" y="679"/>
                    <a:pt x="1398" y="676"/>
                  </a:cubicBezTo>
                  <a:cubicBezTo>
                    <a:pt x="1397" y="757"/>
                    <a:pt x="1382" y="826"/>
                    <a:pt x="1364" y="890"/>
                  </a:cubicBezTo>
                  <a:close/>
                  <a:moveTo>
                    <a:pt x="1127" y="716"/>
                  </a:moveTo>
                  <a:cubicBezTo>
                    <a:pt x="1127" y="713"/>
                    <a:pt x="1132" y="715"/>
                    <a:pt x="1134" y="715"/>
                  </a:cubicBezTo>
                  <a:cubicBezTo>
                    <a:pt x="1132" y="705"/>
                    <a:pt x="1131" y="694"/>
                    <a:pt x="1129" y="685"/>
                  </a:cubicBezTo>
                  <a:cubicBezTo>
                    <a:pt x="1128" y="694"/>
                    <a:pt x="1125" y="707"/>
                    <a:pt x="1127" y="716"/>
                  </a:cubicBezTo>
                  <a:close/>
                  <a:moveTo>
                    <a:pt x="1277" y="690"/>
                  </a:moveTo>
                  <a:cubicBezTo>
                    <a:pt x="1272" y="746"/>
                    <a:pt x="1263" y="798"/>
                    <a:pt x="1252" y="848"/>
                  </a:cubicBezTo>
                  <a:cubicBezTo>
                    <a:pt x="1275" y="855"/>
                    <a:pt x="1298" y="862"/>
                    <a:pt x="1319" y="871"/>
                  </a:cubicBezTo>
                  <a:cubicBezTo>
                    <a:pt x="1316" y="804"/>
                    <a:pt x="1310" y="740"/>
                    <a:pt x="1295" y="685"/>
                  </a:cubicBezTo>
                  <a:cubicBezTo>
                    <a:pt x="1289" y="687"/>
                    <a:pt x="1283" y="688"/>
                    <a:pt x="1277" y="690"/>
                  </a:cubicBezTo>
                  <a:close/>
                  <a:moveTo>
                    <a:pt x="1443" y="884"/>
                  </a:moveTo>
                  <a:cubicBezTo>
                    <a:pt x="1447" y="884"/>
                    <a:pt x="1454" y="877"/>
                    <a:pt x="1459" y="875"/>
                  </a:cubicBezTo>
                  <a:cubicBezTo>
                    <a:pt x="1470" y="828"/>
                    <a:pt x="1478" y="779"/>
                    <a:pt x="1480" y="723"/>
                  </a:cubicBezTo>
                  <a:cubicBezTo>
                    <a:pt x="1465" y="709"/>
                    <a:pt x="1446" y="699"/>
                    <a:pt x="1426" y="689"/>
                  </a:cubicBezTo>
                  <a:cubicBezTo>
                    <a:pt x="1437" y="748"/>
                    <a:pt x="1446" y="814"/>
                    <a:pt x="1443" y="884"/>
                  </a:cubicBezTo>
                  <a:close/>
                  <a:moveTo>
                    <a:pt x="1136" y="718"/>
                  </a:moveTo>
                  <a:cubicBezTo>
                    <a:pt x="1142" y="751"/>
                    <a:pt x="1146" y="785"/>
                    <a:pt x="1148" y="822"/>
                  </a:cubicBezTo>
                  <a:cubicBezTo>
                    <a:pt x="1182" y="830"/>
                    <a:pt x="1216" y="838"/>
                    <a:pt x="1249" y="847"/>
                  </a:cubicBezTo>
                  <a:cubicBezTo>
                    <a:pt x="1260" y="798"/>
                    <a:pt x="1269" y="747"/>
                    <a:pt x="1274" y="691"/>
                  </a:cubicBezTo>
                  <a:cubicBezTo>
                    <a:pt x="1273" y="691"/>
                    <a:pt x="1272" y="691"/>
                    <a:pt x="1272" y="691"/>
                  </a:cubicBezTo>
                  <a:cubicBezTo>
                    <a:pt x="1229" y="702"/>
                    <a:pt x="1181" y="708"/>
                    <a:pt x="1136" y="718"/>
                  </a:cubicBezTo>
                  <a:close/>
                  <a:moveTo>
                    <a:pt x="317" y="834"/>
                  </a:moveTo>
                  <a:cubicBezTo>
                    <a:pt x="320" y="790"/>
                    <a:pt x="325" y="747"/>
                    <a:pt x="332" y="707"/>
                  </a:cubicBezTo>
                  <a:cubicBezTo>
                    <a:pt x="319" y="706"/>
                    <a:pt x="307" y="703"/>
                    <a:pt x="295" y="700"/>
                  </a:cubicBezTo>
                  <a:cubicBezTo>
                    <a:pt x="301" y="747"/>
                    <a:pt x="306" y="792"/>
                    <a:pt x="317" y="834"/>
                  </a:cubicBezTo>
                  <a:close/>
                  <a:moveTo>
                    <a:pt x="334" y="708"/>
                  </a:moveTo>
                  <a:cubicBezTo>
                    <a:pt x="329" y="749"/>
                    <a:pt x="320" y="792"/>
                    <a:pt x="320" y="836"/>
                  </a:cubicBezTo>
                  <a:cubicBezTo>
                    <a:pt x="364" y="824"/>
                    <a:pt x="411" y="815"/>
                    <a:pt x="460" y="809"/>
                  </a:cubicBezTo>
                  <a:cubicBezTo>
                    <a:pt x="456" y="781"/>
                    <a:pt x="452" y="754"/>
                    <a:pt x="450" y="724"/>
                  </a:cubicBezTo>
                  <a:cubicBezTo>
                    <a:pt x="410" y="721"/>
                    <a:pt x="372" y="714"/>
                    <a:pt x="334" y="708"/>
                  </a:cubicBezTo>
                  <a:close/>
                  <a:moveTo>
                    <a:pt x="12" y="759"/>
                  </a:moveTo>
                  <a:cubicBezTo>
                    <a:pt x="10" y="769"/>
                    <a:pt x="13" y="784"/>
                    <a:pt x="14" y="796"/>
                  </a:cubicBezTo>
                  <a:cubicBezTo>
                    <a:pt x="15" y="809"/>
                    <a:pt x="15" y="823"/>
                    <a:pt x="18" y="833"/>
                  </a:cubicBezTo>
                  <a:cubicBezTo>
                    <a:pt x="21" y="843"/>
                    <a:pt x="38" y="854"/>
                    <a:pt x="45" y="860"/>
                  </a:cubicBezTo>
                  <a:cubicBezTo>
                    <a:pt x="48" y="862"/>
                    <a:pt x="50" y="867"/>
                    <a:pt x="54" y="865"/>
                  </a:cubicBezTo>
                  <a:cubicBezTo>
                    <a:pt x="52" y="809"/>
                    <a:pt x="59" y="757"/>
                    <a:pt x="63" y="710"/>
                  </a:cubicBezTo>
                  <a:cubicBezTo>
                    <a:pt x="63" y="709"/>
                    <a:pt x="63" y="709"/>
                    <a:pt x="62" y="709"/>
                  </a:cubicBezTo>
                  <a:cubicBezTo>
                    <a:pt x="50" y="719"/>
                    <a:pt x="16" y="741"/>
                    <a:pt x="12" y="759"/>
                  </a:cubicBezTo>
                  <a:close/>
                  <a:moveTo>
                    <a:pt x="1134" y="718"/>
                  </a:moveTo>
                  <a:cubicBezTo>
                    <a:pt x="1133" y="716"/>
                    <a:pt x="1129" y="719"/>
                    <a:pt x="1126" y="718"/>
                  </a:cubicBezTo>
                  <a:cubicBezTo>
                    <a:pt x="1122" y="751"/>
                    <a:pt x="1118" y="785"/>
                    <a:pt x="1112" y="816"/>
                  </a:cubicBezTo>
                  <a:cubicBezTo>
                    <a:pt x="1124" y="818"/>
                    <a:pt x="1134" y="821"/>
                    <a:pt x="1146" y="822"/>
                  </a:cubicBezTo>
                  <a:cubicBezTo>
                    <a:pt x="1143" y="787"/>
                    <a:pt x="1139" y="752"/>
                    <a:pt x="1134" y="718"/>
                  </a:cubicBezTo>
                  <a:close/>
                  <a:moveTo>
                    <a:pt x="961" y="735"/>
                  </a:moveTo>
                  <a:cubicBezTo>
                    <a:pt x="960" y="755"/>
                    <a:pt x="958" y="775"/>
                    <a:pt x="956" y="795"/>
                  </a:cubicBezTo>
                  <a:cubicBezTo>
                    <a:pt x="1009" y="801"/>
                    <a:pt x="1060" y="807"/>
                    <a:pt x="1110" y="815"/>
                  </a:cubicBezTo>
                  <a:cubicBezTo>
                    <a:pt x="1113" y="784"/>
                    <a:pt x="1123" y="748"/>
                    <a:pt x="1121" y="719"/>
                  </a:cubicBezTo>
                  <a:cubicBezTo>
                    <a:pt x="1070" y="726"/>
                    <a:pt x="1016" y="732"/>
                    <a:pt x="961" y="735"/>
                  </a:cubicBezTo>
                  <a:close/>
                  <a:moveTo>
                    <a:pt x="1462" y="872"/>
                  </a:moveTo>
                  <a:cubicBezTo>
                    <a:pt x="1480" y="862"/>
                    <a:pt x="1495" y="848"/>
                    <a:pt x="1507" y="832"/>
                  </a:cubicBezTo>
                  <a:cubicBezTo>
                    <a:pt x="1507" y="814"/>
                    <a:pt x="1508" y="802"/>
                    <a:pt x="1507" y="786"/>
                  </a:cubicBezTo>
                  <a:cubicBezTo>
                    <a:pt x="1506" y="773"/>
                    <a:pt x="1508" y="759"/>
                    <a:pt x="1506" y="750"/>
                  </a:cubicBezTo>
                  <a:cubicBezTo>
                    <a:pt x="1503" y="738"/>
                    <a:pt x="1488" y="733"/>
                    <a:pt x="1482" y="724"/>
                  </a:cubicBezTo>
                  <a:cubicBezTo>
                    <a:pt x="1481" y="779"/>
                    <a:pt x="1472" y="827"/>
                    <a:pt x="1462" y="872"/>
                  </a:cubicBezTo>
                  <a:close/>
                  <a:moveTo>
                    <a:pt x="462" y="808"/>
                  </a:moveTo>
                  <a:cubicBezTo>
                    <a:pt x="479" y="806"/>
                    <a:pt x="496" y="804"/>
                    <a:pt x="512" y="801"/>
                  </a:cubicBezTo>
                  <a:cubicBezTo>
                    <a:pt x="515" y="778"/>
                    <a:pt x="516" y="755"/>
                    <a:pt x="518" y="732"/>
                  </a:cubicBezTo>
                  <a:cubicBezTo>
                    <a:pt x="496" y="729"/>
                    <a:pt x="474" y="727"/>
                    <a:pt x="452" y="725"/>
                  </a:cubicBezTo>
                  <a:cubicBezTo>
                    <a:pt x="455" y="753"/>
                    <a:pt x="458" y="780"/>
                    <a:pt x="462" y="808"/>
                  </a:cubicBezTo>
                  <a:close/>
                  <a:moveTo>
                    <a:pt x="56" y="868"/>
                  </a:moveTo>
                  <a:cubicBezTo>
                    <a:pt x="66" y="877"/>
                    <a:pt x="79" y="884"/>
                    <a:pt x="92" y="890"/>
                  </a:cubicBezTo>
                  <a:cubicBezTo>
                    <a:pt x="79" y="840"/>
                    <a:pt x="69" y="787"/>
                    <a:pt x="64" y="728"/>
                  </a:cubicBezTo>
                  <a:cubicBezTo>
                    <a:pt x="58" y="772"/>
                    <a:pt x="55" y="818"/>
                    <a:pt x="56" y="868"/>
                  </a:cubicBezTo>
                  <a:close/>
                  <a:moveTo>
                    <a:pt x="522" y="732"/>
                  </a:moveTo>
                  <a:cubicBezTo>
                    <a:pt x="518" y="753"/>
                    <a:pt x="518" y="778"/>
                    <a:pt x="515" y="801"/>
                  </a:cubicBezTo>
                  <a:cubicBezTo>
                    <a:pt x="549" y="797"/>
                    <a:pt x="584" y="794"/>
                    <a:pt x="619" y="791"/>
                  </a:cubicBezTo>
                  <a:cubicBezTo>
                    <a:pt x="619" y="773"/>
                    <a:pt x="617" y="756"/>
                    <a:pt x="616" y="739"/>
                  </a:cubicBezTo>
                  <a:cubicBezTo>
                    <a:pt x="585" y="736"/>
                    <a:pt x="553" y="735"/>
                    <a:pt x="522" y="732"/>
                  </a:cubicBezTo>
                  <a:close/>
                  <a:moveTo>
                    <a:pt x="8" y="761"/>
                  </a:moveTo>
                  <a:cubicBezTo>
                    <a:pt x="10" y="754"/>
                    <a:pt x="10" y="740"/>
                    <a:pt x="8" y="733"/>
                  </a:cubicBezTo>
                  <a:cubicBezTo>
                    <a:pt x="10" y="743"/>
                    <a:pt x="6" y="753"/>
                    <a:pt x="8" y="761"/>
                  </a:cubicBezTo>
                  <a:close/>
                  <a:moveTo>
                    <a:pt x="942" y="737"/>
                  </a:moveTo>
                  <a:cubicBezTo>
                    <a:pt x="943" y="757"/>
                    <a:pt x="945" y="775"/>
                    <a:pt x="945" y="795"/>
                  </a:cubicBezTo>
                  <a:cubicBezTo>
                    <a:pt x="948" y="795"/>
                    <a:pt x="950" y="795"/>
                    <a:pt x="953" y="795"/>
                  </a:cubicBezTo>
                  <a:cubicBezTo>
                    <a:pt x="956" y="776"/>
                    <a:pt x="957" y="756"/>
                    <a:pt x="958" y="736"/>
                  </a:cubicBezTo>
                  <a:cubicBezTo>
                    <a:pt x="953" y="736"/>
                    <a:pt x="946" y="735"/>
                    <a:pt x="942" y="737"/>
                  </a:cubicBezTo>
                  <a:close/>
                  <a:moveTo>
                    <a:pt x="790" y="742"/>
                  </a:moveTo>
                  <a:cubicBezTo>
                    <a:pt x="790" y="757"/>
                    <a:pt x="790" y="772"/>
                    <a:pt x="790" y="788"/>
                  </a:cubicBezTo>
                  <a:cubicBezTo>
                    <a:pt x="843" y="788"/>
                    <a:pt x="892" y="791"/>
                    <a:pt x="942" y="794"/>
                  </a:cubicBezTo>
                  <a:cubicBezTo>
                    <a:pt x="940" y="776"/>
                    <a:pt x="940" y="755"/>
                    <a:pt x="938" y="737"/>
                  </a:cubicBezTo>
                  <a:cubicBezTo>
                    <a:pt x="889" y="739"/>
                    <a:pt x="841" y="742"/>
                    <a:pt x="790" y="742"/>
                  </a:cubicBezTo>
                  <a:close/>
                  <a:moveTo>
                    <a:pt x="621" y="739"/>
                  </a:moveTo>
                  <a:cubicBezTo>
                    <a:pt x="619" y="755"/>
                    <a:pt x="623" y="774"/>
                    <a:pt x="623" y="791"/>
                  </a:cubicBezTo>
                  <a:cubicBezTo>
                    <a:pt x="657" y="790"/>
                    <a:pt x="691" y="788"/>
                    <a:pt x="726" y="788"/>
                  </a:cubicBezTo>
                  <a:cubicBezTo>
                    <a:pt x="726" y="772"/>
                    <a:pt x="726" y="757"/>
                    <a:pt x="726" y="742"/>
                  </a:cubicBezTo>
                  <a:cubicBezTo>
                    <a:pt x="690" y="742"/>
                    <a:pt x="656" y="740"/>
                    <a:pt x="621" y="739"/>
                  </a:cubicBezTo>
                  <a:close/>
                  <a:moveTo>
                    <a:pt x="729" y="742"/>
                  </a:moveTo>
                  <a:cubicBezTo>
                    <a:pt x="729" y="757"/>
                    <a:pt x="729" y="772"/>
                    <a:pt x="729" y="788"/>
                  </a:cubicBezTo>
                  <a:cubicBezTo>
                    <a:pt x="749" y="788"/>
                    <a:pt x="768" y="788"/>
                    <a:pt x="787" y="788"/>
                  </a:cubicBezTo>
                  <a:cubicBezTo>
                    <a:pt x="788" y="773"/>
                    <a:pt x="788" y="757"/>
                    <a:pt x="788" y="742"/>
                  </a:cubicBezTo>
                  <a:cubicBezTo>
                    <a:pt x="768" y="742"/>
                    <a:pt x="749" y="742"/>
                    <a:pt x="729" y="742"/>
                  </a:cubicBezTo>
                  <a:close/>
                  <a:moveTo>
                    <a:pt x="1508" y="753"/>
                  </a:moveTo>
                  <a:cubicBezTo>
                    <a:pt x="1508" y="753"/>
                    <a:pt x="1509" y="754"/>
                    <a:pt x="1508" y="753"/>
                  </a:cubicBezTo>
                  <a:close/>
                  <a:moveTo>
                    <a:pt x="1511" y="827"/>
                  </a:moveTo>
                  <a:cubicBezTo>
                    <a:pt x="1520" y="808"/>
                    <a:pt x="1524" y="768"/>
                    <a:pt x="1509" y="754"/>
                  </a:cubicBezTo>
                  <a:cubicBezTo>
                    <a:pt x="1510" y="778"/>
                    <a:pt x="1509" y="804"/>
                    <a:pt x="1511" y="827"/>
                  </a:cubicBezTo>
                  <a:close/>
                  <a:moveTo>
                    <a:pt x="15" y="828"/>
                  </a:moveTo>
                  <a:cubicBezTo>
                    <a:pt x="12" y="808"/>
                    <a:pt x="12" y="784"/>
                    <a:pt x="8" y="765"/>
                  </a:cubicBezTo>
                  <a:cubicBezTo>
                    <a:pt x="6" y="784"/>
                    <a:pt x="4" y="816"/>
                    <a:pt x="15" y="828"/>
                  </a:cubicBezTo>
                  <a:close/>
                  <a:moveTo>
                    <a:pt x="162" y="890"/>
                  </a:moveTo>
                  <a:cubicBezTo>
                    <a:pt x="171" y="884"/>
                    <a:pt x="184" y="881"/>
                    <a:pt x="193" y="875"/>
                  </a:cubicBezTo>
                  <a:cubicBezTo>
                    <a:pt x="182" y="842"/>
                    <a:pt x="176" y="805"/>
                    <a:pt x="169" y="768"/>
                  </a:cubicBezTo>
                  <a:cubicBezTo>
                    <a:pt x="165" y="806"/>
                    <a:pt x="159" y="852"/>
                    <a:pt x="162" y="890"/>
                  </a:cubicBezTo>
                  <a:close/>
                  <a:moveTo>
                    <a:pt x="5" y="797"/>
                  </a:moveTo>
                  <a:cubicBezTo>
                    <a:pt x="5" y="793"/>
                    <a:pt x="5" y="784"/>
                    <a:pt x="4" y="780"/>
                  </a:cubicBezTo>
                  <a:cubicBezTo>
                    <a:pt x="2" y="787"/>
                    <a:pt x="4" y="811"/>
                    <a:pt x="5" y="797"/>
                  </a:cubicBezTo>
                  <a:close/>
                  <a:moveTo>
                    <a:pt x="624" y="794"/>
                  </a:moveTo>
                  <a:cubicBezTo>
                    <a:pt x="627" y="863"/>
                    <a:pt x="635" y="934"/>
                    <a:pt x="643" y="1001"/>
                  </a:cubicBezTo>
                  <a:cubicBezTo>
                    <a:pt x="670" y="999"/>
                    <a:pt x="698" y="998"/>
                    <a:pt x="726" y="997"/>
                  </a:cubicBezTo>
                  <a:cubicBezTo>
                    <a:pt x="726" y="928"/>
                    <a:pt x="725" y="858"/>
                    <a:pt x="726" y="791"/>
                  </a:cubicBezTo>
                  <a:cubicBezTo>
                    <a:pt x="694" y="790"/>
                    <a:pt x="656" y="792"/>
                    <a:pt x="624" y="794"/>
                  </a:cubicBezTo>
                  <a:close/>
                  <a:moveTo>
                    <a:pt x="729" y="792"/>
                  </a:moveTo>
                  <a:cubicBezTo>
                    <a:pt x="727" y="859"/>
                    <a:pt x="729" y="929"/>
                    <a:pt x="728" y="997"/>
                  </a:cubicBezTo>
                  <a:cubicBezTo>
                    <a:pt x="747" y="997"/>
                    <a:pt x="765" y="997"/>
                    <a:pt x="783" y="997"/>
                  </a:cubicBezTo>
                  <a:cubicBezTo>
                    <a:pt x="785" y="929"/>
                    <a:pt x="787" y="860"/>
                    <a:pt x="787" y="790"/>
                  </a:cubicBezTo>
                  <a:cubicBezTo>
                    <a:pt x="768" y="790"/>
                    <a:pt x="749" y="790"/>
                    <a:pt x="730" y="790"/>
                  </a:cubicBezTo>
                  <a:cubicBezTo>
                    <a:pt x="729" y="790"/>
                    <a:pt x="729" y="791"/>
                    <a:pt x="729" y="792"/>
                  </a:cubicBezTo>
                  <a:close/>
                  <a:moveTo>
                    <a:pt x="790" y="792"/>
                  </a:moveTo>
                  <a:cubicBezTo>
                    <a:pt x="789" y="861"/>
                    <a:pt x="788" y="929"/>
                    <a:pt x="786" y="997"/>
                  </a:cubicBezTo>
                  <a:cubicBezTo>
                    <a:pt x="834" y="997"/>
                    <a:pt x="881" y="1003"/>
                    <a:pt x="927" y="998"/>
                  </a:cubicBezTo>
                  <a:cubicBezTo>
                    <a:pt x="937" y="935"/>
                    <a:pt x="950" y="870"/>
                    <a:pt x="942" y="797"/>
                  </a:cubicBezTo>
                  <a:cubicBezTo>
                    <a:pt x="894" y="792"/>
                    <a:pt x="842" y="791"/>
                    <a:pt x="791" y="790"/>
                  </a:cubicBezTo>
                  <a:cubicBezTo>
                    <a:pt x="790" y="790"/>
                    <a:pt x="790" y="791"/>
                    <a:pt x="790" y="792"/>
                  </a:cubicBezTo>
                  <a:close/>
                  <a:moveTo>
                    <a:pt x="1521" y="796"/>
                  </a:moveTo>
                  <a:cubicBezTo>
                    <a:pt x="1521" y="795"/>
                    <a:pt x="1522" y="788"/>
                    <a:pt x="1520" y="791"/>
                  </a:cubicBezTo>
                  <a:cubicBezTo>
                    <a:pt x="1520" y="793"/>
                    <a:pt x="1520" y="799"/>
                    <a:pt x="1521" y="796"/>
                  </a:cubicBezTo>
                  <a:close/>
                  <a:moveTo>
                    <a:pt x="515" y="804"/>
                  </a:moveTo>
                  <a:cubicBezTo>
                    <a:pt x="511" y="864"/>
                    <a:pt x="510" y="926"/>
                    <a:pt x="510" y="991"/>
                  </a:cubicBezTo>
                  <a:cubicBezTo>
                    <a:pt x="552" y="995"/>
                    <a:pt x="598" y="999"/>
                    <a:pt x="640" y="1000"/>
                  </a:cubicBezTo>
                  <a:cubicBezTo>
                    <a:pt x="631" y="934"/>
                    <a:pt x="624" y="865"/>
                    <a:pt x="620" y="794"/>
                  </a:cubicBezTo>
                  <a:cubicBezTo>
                    <a:pt x="584" y="797"/>
                    <a:pt x="549" y="799"/>
                    <a:pt x="515" y="804"/>
                  </a:cubicBezTo>
                  <a:close/>
                  <a:moveTo>
                    <a:pt x="948" y="845"/>
                  </a:moveTo>
                  <a:cubicBezTo>
                    <a:pt x="950" y="830"/>
                    <a:pt x="952" y="814"/>
                    <a:pt x="953" y="798"/>
                  </a:cubicBezTo>
                  <a:cubicBezTo>
                    <a:pt x="950" y="798"/>
                    <a:pt x="949" y="797"/>
                    <a:pt x="945" y="797"/>
                  </a:cubicBezTo>
                  <a:cubicBezTo>
                    <a:pt x="947" y="812"/>
                    <a:pt x="946" y="830"/>
                    <a:pt x="948" y="845"/>
                  </a:cubicBezTo>
                  <a:close/>
                  <a:moveTo>
                    <a:pt x="950" y="997"/>
                  </a:moveTo>
                  <a:cubicBezTo>
                    <a:pt x="991" y="993"/>
                    <a:pt x="1030" y="989"/>
                    <a:pt x="1070" y="985"/>
                  </a:cubicBezTo>
                  <a:cubicBezTo>
                    <a:pt x="1087" y="933"/>
                    <a:pt x="1099" y="877"/>
                    <a:pt x="1110" y="818"/>
                  </a:cubicBezTo>
                  <a:cubicBezTo>
                    <a:pt x="1061" y="809"/>
                    <a:pt x="1009" y="803"/>
                    <a:pt x="957" y="798"/>
                  </a:cubicBezTo>
                  <a:cubicBezTo>
                    <a:pt x="944" y="857"/>
                    <a:pt x="952" y="927"/>
                    <a:pt x="950" y="997"/>
                  </a:cubicBezTo>
                  <a:close/>
                  <a:moveTo>
                    <a:pt x="462" y="811"/>
                  </a:moveTo>
                  <a:cubicBezTo>
                    <a:pt x="470" y="866"/>
                    <a:pt x="483" y="925"/>
                    <a:pt x="495" y="975"/>
                  </a:cubicBezTo>
                  <a:cubicBezTo>
                    <a:pt x="497" y="982"/>
                    <a:pt x="496" y="993"/>
                    <a:pt x="508" y="991"/>
                  </a:cubicBezTo>
                  <a:cubicBezTo>
                    <a:pt x="507" y="935"/>
                    <a:pt x="508" y="873"/>
                    <a:pt x="511" y="820"/>
                  </a:cubicBezTo>
                  <a:cubicBezTo>
                    <a:pt x="512" y="816"/>
                    <a:pt x="515" y="807"/>
                    <a:pt x="510" y="804"/>
                  </a:cubicBezTo>
                  <a:cubicBezTo>
                    <a:pt x="494" y="807"/>
                    <a:pt x="477" y="808"/>
                    <a:pt x="462" y="811"/>
                  </a:cubicBezTo>
                  <a:close/>
                  <a:moveTo>
                    <a:pt x="318" y="839"/>
                  </a:moveTo>
                  <a:cubicBezTo>
                    <a:pt x="326" y="887"/>
                    <a:pt x="341" y="928"/>
                    <a:pt x="354" y="970"/>
                  </a:cubicBezTo>
                  <a:cubicBezTo>
                    <a:pt x="400" y="977"/>
                    <a:pt x="448" y="987"/>
                    <a:pt x="496" y="988"/>
                  </a:cubicBezTo>
                  <a:cubicBezTo>
                    <a:pt x="480" y="933"/>
                    <a:pt x="470" y="871"/>
                    <a:pt x="459" y="811"/>
                  </a:cubicBezTo>
                  <a:cubicBezTo>
                    <a:pt x="411" y="819"/>
                    <a:pt x="363" y="827"/>
                    <a:pt x="318" y="839"/>
                  </a:cubicBezTo>
                  <a:close/>
                  <a:moveTo>
                    <a:pt x="1113" y="819"/>
                  </a:moveTo>
                  <a:cubicBezTo>
                    <a:pt x="1113" y="819"/>
                    <a:pt x="1113" y="818"/>
                    <a:pt x="1112" y="818"/>
                  </a:cubicBezTo>
                  <a:cubicBezTo>
                    <a:pt x="1102" y="876"/>
                    <a:pt x="1089" y="932"/>
                    <a:pt x="1074" y="984"/>
                  </a:cubicBezTo>
                  <a:cubicBezTo>
                    <a:pt x="1100" y="981"/>
                    <a:pt x="1126" y="978"/>
                    <a:pt x="1151" y="973"/>
                  </a:cubicBezTo>
                  <a:cubicBezTo>
                    <a:pt x="1151" y="922"/>
                    <a:pt x="1149" y="873"/>
                    <a:pt x="1146" y="825"/>
                  </a:cubicBezTo>
                  <a:cubicBezTo>
                    <a:pt x="1135" y="823"/>
                    <a:pt x="1125" y="820"/>
                    <a:pt x="1113" y="819"/>
                  </a:cubicBezTo>
                  <a:close/>
                  <a:moveTo>
                    <a:pt x="46" y="1018"/>
                  </a:moveTo>
                  <a:cubicBezTo>
                    <a:pt x="45" y="1002"/>
                    <a:pt x="48" y="990"/>
                    <a:pt x="54" y="980"/>
                  </a:cubicBezTo>
                  <a:cubicBezTo>
                    <a:pt x="37" y="936"/>
                    <a:pt x="24" y="889"/>
                    <a:pt x="17" y="837"/>
                  </a:cubicBezTo>
                  <a:cubicBezTo>
                    <a:pt x="13" y="832"/>
                    <a:pt x="11" y="826"/>
                    <a:pt x="7" y="821"/>
                  </a:cubicBezTo>
                  <a:cubicBezTo>
                    <a:pt x="12" y="895"/>
                    <a:pt x="24" y="961"/>
                    <a:pt x="46" y="1018"/>
                  </a:cubicBezTo>
                  <a:close/>
                  <a:moveTo>
                    <a:pt x="1507" y="887"/>
                  </a:moveTo>
                  <a:cubicBezTo>
                    <a:pt x="1509" y="865"/>
                    <a:pt x="1516" y="844"/>
                    <a:pt x="1515" y="823"/>
                  </a:cubicBezTo>
                  <a:cubicBezTo>
                    <a:pt x="1506" y="838"/>
                    <a:pt x="1508" y="868"/>
                    <a:pt x="1507" y="887"/>
                  </a:cubicBezTo>
                  <a:close/>
                  <a:moveTo>
                    <a:pt x="1149" y="826"/>
                  </a:moveTo>
                  <a:cubicBezTo>
                    <a:pt x="1152" y="873"/>
                    <a:pt x="1154" y="922"/>
                    <a:pt x="1154" y="973"/>
                  </a:cubicBezTo>
                  <a:cubicBezTo>
                    <a:pt x="1174" y="969"/>
                    <a:pt x="1195" y="965"/>
                    <a:pt x="1215" y="961"/>
                  </a:cubicBezTo>
                  <a:cubicBezTo>
                    <a:pt x="1227" y="925"/>
                    <a:pt x="1240" y="889"/>
                    <a:pt x="1248" y="849"/>
                  </a:cubicBezTo>
                  <a:cubicBezTo>
                    <a:pt x="1215" y="841"/>
                    <a:pt x="1184" y="832"/>
                    <a:pt x="1149" y="826"/>
                  </a:cubicBezTo>
                  <a:close/>
                  <a:moveTo>
                    <a:pt x="1461" y="878"/>
                  </a:moveTo>
                  <a:cubicBezTo>
                    <a:pt x="1455" y="899"/>
                    <a:pt x="1449" y="921"/>
                    <a:pt x="1442" y="941"/>
                  </a:cubicBezTo>
                  <a:cubicBezTo>
                    <a:pt x="1456" y="956"/>
                    <a:pt x="1469" y="972"/>
                    <a:pt x="1476" y="993"/>
                  </a:cubicBezTo>
                  <a:cubicBezTo>
                    <a:pt x="1493" y="949"/>
                    <a:pt x="1507" y="896"/>
                    <a:pt x="1506" y="837"/>
                  </a:cubicBezTo>
                  <a:cubicBezTo>
                    <a:pt x="1495" y="854"/>
                    <a:pt x="1476" y="865"/>
                    <a:pt x="1461" y="878"/>
                  </a:cubicBezTo>
                  <a:close/>
                  <a:moveTo>
                    <a:pt x="196" y="877"/>
                  </a:moveTo>
                  <a:cubicBezTo>
                    <a:pt x="201" y="898"/>
                    <a:pt x="208" y="918"/>
                    <a:pt x="215" y="938"/>
                  </a:cubicBezTo>
                  <a:cubicBezTo>
                    <a:pt x="247" y="946"/>
                    <a:pt x="278" y="956"/>
                    <a:pt x="313" y="961"/>
                  </a:cubicBezTo>
                  <a:cubicBezTo>
                    <a:pt x="311" y="919"/>
                    <a:pt x="316" y="878"/>
                    <a:pt x="315" y="839"/>
                  </a:cubicBezTo>
                  <a:cubicBezTo>
                    <a:pt x="314" y="839"/>
                    <a:pt x="313" y="839"/>
                    <a:pt x="313" y="839"/>
                  </a:cubicBezTo>
                  <a:cubicBezTo>
                    <a:pt x="272" y="850"/>
                    <a:pt x="233" y="863"/>
                    <a:pt x="196" y="877"/>
                  </a:cubicBezTo>
                  <a:close/>
                  <a:moveTo>
                    <a:pt x="55" y="977"/>
                  </a:moveTo>
                  <a:cubicBezTo>
                    <a:pt x="56" y="970"/>
                    <a:pt x="61" y="968"/>
                    <a:pt x="63" y="962"/>
                  </a:cubicBezTo>
                  <a:cubicBezTo>
                    <a:pt x="57" y="935"/>
                    <a:pt x="56" y="902"/>
                    <a:pt x="54" y="871"/>
                  </a:cubicBezTo>
                  <a:cubicBezTo>
                    <a:pt x="42" y="861"/>
                    <a:pt x="30" y="852"/>
                    <a:pt x="20" y="840"/>
                  </a:cubicBezTo>
                  <a:cubicBezTo>
                    <a:pt x="27" y="890"/>
                    <a:pt x="39" y="936"/>
                    <a:pt x="55" y="977"/>
                  </a:cubicBezTo>
                  <a:close/>
                  <a:moveTo>
                    <a:pt x="1251" y="851"/>
                  </a:moveTo>
                  <a:cubicBezTo>
                    <a:pt x="1241" y="889"/>
                    <a:pt x="1230" y="925"/>
                    <a:pt x="1218" y="960"/>
                  </a:cubicBezTo>
                  <a:cubicBezTo>
                    <a:pt x="1253" y="953"/>
                    <a:pt x="1288" y="945"/>
                    <a:pt x="1320" y="935"/>
                  </a:cubicBezTo>
                  <a:cubicBezTo>
                    <a:pt x="1320" y="914"/>
                    <a:pt x="1320" y="893"/>
                    <a:pt x="1319" y="873"/>
                  </a:cubicBezTo>
                  <a:cubicBezTo>
                    <a:pt x="1296" y="866"/>
                    <a:pt x="1275" y="857"/>
                    <a:pt x="1251" y="851"/>
                  </a:cubicBezTo>
                  <a:close/>
                  <a:moveTo>
                    <a:pt x="316" y="962"/>
                  </a:moveTo>
                  <a:cubicBezTo>
                    <a:pt x="327" y="965"/>
                    <a:pt x="339" y="967"/>
                    <a:pt x="351" y="969"/>
                  </a:cubicBezTo>
                  <a:cubicBezTo>
                    <a:pt x="338" y="932"/>
                    <a:pt x="328" y="893"/>
                    <a:pt x="318" y="853"/>
                  </a:cubicBezTo>
                  <a:cubicBezTo>
                    <a:pt x="316" y="889"/>
                    <a:pt x="315" y="925"/>
                    <a:pt x="316" y="962"/>
                  </a:cubicBezTo>
                  <a:close/>
                  <a:moveTo>
                    <a:pt x="65" y="959"/>
                  </a:moveTo>
                  <a:cubicBezTo>
                    <a:pt x="75" y="948"/>
                    <a:pt x="90" y="935"/>
                    <a:pt x="102" y="923"/>
                  </a:cubicBezTo>
                  <a:cubicBezTo>
                    <a:pt x="99" y="914"/>
                    <a:pt x="96" y="904"/>
                    <a:pt x="94" y="894"/>
                  </a:cubicBezTo>
                  <a:cubicBezTo>
                    <a:pt x="80" y="889"/>
                    <a:pt x="69" y="880"/>
                    <a:pt x="56" y="873"/>
                  </a:cubicBezTo>
                  <a:cubicBezTo>
                    <a:pt x="59" y="902"/>
                    <a:pt x="60" y="932"/>
                    <a:pt x="65" y="959"/>
                  </a:cubicBezTo>
                  <a:close/>
                  <a:moveTo>
                    <a:pt x="1322" y="934"/>
                  </a:moveTo>
                  <a:cubicBezTo>
                    <a:pt x="1332" y="932"/>
                    <a:pt x="1340" y="928"/>
                    <a:pt x="1350" y="925"/>
                  </a:cubicBezTo>
                  <a:cubicBezTo>
                    <a:pt x="1354" y="914"/>
                    <a:pt x="1357" y="903"/>
                    <a:pt x="1360" y="891"/>
                  </a:cubicBezTo>
                  <a:cubicBezTo>
                    <a:pt x="1347" y="886"/>
                    <a:pt x="1335" y="880"/>
                    <a:pt x="1322" y="875"/>
                  </a:cubicBezTo>
                  <a:cubicBezTo>
                    <a:pt x="1323" y="895"/>
                    <a:pt x="1323" y="913"/>
                    <a:pt x="1322" y="934"/>
                  </a:cubicBezTo>
                  <a:close/>
                  <a:moveTo>
                    <a:pt x="194" y="879"/>
                  </a:moveTo>
                  <a:cubicBezTo>
                    <a:pt x="181" y="882"/>
                    <a:pt x="173" y="889"/>
                    <a:pt x="161" y="892"/>
                  </a:cubicBezTo>
                  <a:cubicBezTo>
                    <a:pt x="161" y="902"/>
                    <a:pt x="161" y="911"/>
                    <a:pt x="161" y="921"/>
                  </a:cubicBezTo>
                  <a:cubicBezTo>
                    <a:pt x="179" y="925"/>
                    <a:pt x="195" y="935"/>
                    <a:pt x="212" y="935"/>
                  </a:cubicBezTo>
                  <a:cubicBezTo>
                    <a:pt x="205" y="917"/>
                    <a:pt x="199" y="899"/>
                    <a:pt x="194" y="879"/>
                  </a:cubicBezTo>
                  <a:close/>
                  <a:moveTo>
                    <a:pt x="1457" y="881"/>
                  </a:moveTo>
                  <a:cubicBezTo>
                    <a:pt x="1457" y="880"/>
                    <a:pt x="1456" y="880"/>
                    <a:pt x="1455" y="880"/>
                  </a:cubicBezTo>
                  <a:cubicBezTo>
                    <a:pt x="1452" y="883"/>
                    <a:pt x="1447" y="885"/>
                    <a:pt x="1443" y="887"/>
                  </a:cubicBezTo>
                  <a:cubicBezTo>
                    <a:pt x="1443" y="905"/>
                    <a:pt x="1440" y="923"/>
                    <a:pt x="1441" y="937"/>
                  </a:cubicBezTo>
                  <a:cubicBezTo>
                    <a:pt x="1443" y="919"/>
                    <a:pt x="1456" y="899"/>
                    <a:pt x="1457" y="881"/>
                  </a:cubicBezTo>
                  <a:close/>
                  <a:moveTo>
                    <a:pt x="1505" y="889"/>
                  </a:moveTo>
                  <a:cubicBezTo>
                    <a:pt x="1506" y="893"/>
                    <a:pt x="1506" y="886"/>
                    <a:pt x="1505" y="889"/>
                  </a:cubicBezTo>
                  <a:close/>
                  <a:moveTo>
                    <a:pt x="1399" y="909"/>
                  </a:moveTo>
                  <a:cubicBezTo>
                    <a:pt x="1411" y="918"/>
                    <a:pt x="1425" y="927"/>
                    <a:pt x="1437" y="936"/>
                  </a:cubicBezTo>
                  <a:cubicBezTo>
                    <a:pt x="1438" y="922"/>
                    <a:pt x="1441" y="904"/>
                    <a:pt x="1439" y="889"/>
                  </a:cubicBezTo>
                  <a:cubicBezTo>
                    <a:pt x="1427" y="897"/>
                    <a:pt x="1413" y="903"/>
                    <a:pt x="1399" y="909"/>
                  </a:cubicBezTo>
                  <a:close/>
                  <a:moveTo>
                    <a:pt x="1354" y="924"/>
                  </a:moveTo>
                  <a:cubicBezTo>
                    <a:pt x="1366" y="919"/>
                    <a:pt x="1379" y="914"/>
                    <a:pt x="1392" y="910"/>
                  </a:cubicBezTo>
                  <a:cubicBezTo>
                    <a:pt x="1384" y="902"/>
                    <a:pt x="1373" y="898"/>
                    <a:pt x="1363" y="893"/>
                  </a:cubicBezTo>
                  <a:cubicBezTo>
                    <a:pt x="1360" y="903"/>
                    <a:pt x="1354" y="915"/>
                    <a:pt x="1354" y="924"/>
                  </a:cubicBezTo>
                  <a:close/>
                  <a:moveTo>
                    <a:pt x="131" y="910"/>
                  </a:moveTo>
                  <a:cubicBezTo>
                    <a:pt x="141" y="912"/>
                    <a:pt x="148" y="917"/>
                    <a:pt x="158" y="919"/>
                  </a:cubicBezTo>
                  <a:cubicBezTo>
                    <a:pt x="158" y="911"/>
                    <a:pt x="159" y="901"/>
                    <a:pt x="157" y="894"/>
                  </a:cubicBezTo>
                  <a:cubicBezTo>
                    <a:pt x="149" y="900"/>
                    <a:pt x="139" y="903"/>
                    <a:pt x="131" y="910"/>
                  </a:cubicBezTo>
                  <a:close/>
                  <a:moveTo>
                    <a:pt x="929" y="998"/>
                  </a:moveTo>
                  <a:cubicBezTo>
                    <a:pt x="936" y="999"/>
                    <a:pt x="939" y="996"/>
                    <a:pt x="945" y="997"/>
                  </a:cubicBezTo>
                  <a:cubicBezTo>
                    <a:pt x="947" y="964"/>
                    <a:pt x="945" y="928"/>
                    <a:pt x="944" y="895"/>
                  </a:cubicBezTo>
                  <a:cubicBezTo>
                    <a:pt x="941" y="931"/>
                    <a:pt x="935" y="964"/>
                    <a:pt x="929" y="998"/>
                  </a:cubicBezTo>
                  <a:close/>
                  <a:moveTo>
                    <a:pt x="98" y="897"/>
                  </a:moveTo>
                  <a:cubicBezTo>
                    <a:pt x="99" y="906"/>
                    <a:pt x="103" y="913"/>
                    <a:pt x="104" y="922"/>
                  </a:cubicBezTo>
                  <a:cubicBezTo>
                    <a:pt x="112" y="918"/>
                    <a:pt x="119" y="915"/>
                    <a:pt x="125" y="909"/>
                  </a:cubicBezTo>
                  <a:cubicBezTo>
                    <a:pt x="115" y="906"/>
                    <a:pt x="107" y="900"/>
                    <a:pt x="98" y="897"/>
                  </a:cubicBezTo>
                  <a:moveTo>
                    <a:pt x="98" y="897"/>
                  </a:moveTo>
                  <a:cubicBezTo>
                    <a:pt x="97" y="896"/>
                    <a:pt x="97" y="897"/>
                    <a:pt x="98" y="897"/>
                  </a:cubicBezTo>
                  <a:moveTo>
                    <a:pt x="128" y="911"/>
                  </a:moveTo>
                  <a:cubicBezTo>
                    <a:pt x="121" y="916"/>
                    <a:pt x="111" y="919"/>
                    <a:pt x="106" y="927"/>
                  </a:cubicBezTo>
                  <a:cubicBezTo>
                    <a:pt x="126" y="981"/>
                    <a:pt x="148" y="1032"/>
                    <a:pt x="176" y="1078"/>
                  </a:cubicBezTo>
                  <a:cubicBezTo>
                    <a:pt x="166" y="1030"/>
                    <a:pt x="160" y="978"/>
                    <a:pt x="158" y="922"/>
                  </a:cubicBezTo>
                  <a:cubicBezTo>
                    <a:pt x="148" y="919"/>
                    <a:pt x="138" y="915"/>
                    <a:pt x="128" y="911"/>
                  </a:cubicBezTo>
                  <a:close/>
                  <a:moveTo>
                    <a:pt x="1396" y="911"/>
                  </a:moveTo>
                  <a:cubicBezTo>
                    <a:pt x="1381" y="916"/>
                    <a:pt x="1367" y="923"/>
                    <a:pt x="1351" y="927"/>
                  </a:cubicBezTo>
                  <a:cubicBezTo>
                    <a:pt x="1341" y="957"/>
                    <a:pt x="1330" y="985"/>
                    <a:pt x="1317" y="1011"/>
                  </a:cubicBezTo>
                  <a:cubicBezTo>
                    <a:pt x="1313" y="1047"/>
                    <a:pt x="1308" y="1080"/>
                    <a:pt x="1301" y="1111"/>
                  </a:cubicBezTo>
                  <a:cubicBezTo>
                    <a:pt x="1314" y="1119"/>
                    <a:pt x="1324" y="1130"/>
                    <a:pt x="1336" y="1139"/>
                  </a:cubicBezTo>
                  <a:cubicBezTo>
                    <a:pt x="1376" y="1079"/>
                    <a:pt x="1414" y="1018"/>
                    <a:pt x="1437" y="941"/>
                  </a:cubicBezTo>
                  <a:cubicBezTo>
                    <a:pt x="1425" y="929"/>
                    <a:pt x="1410" y="920"/>
                    <a:pt x="1396" y="911"/>
                  </a:cubicBezTo>
                  <a:close/>
                  <a:moveTo>
                    <a:pt x="161" y="927"/>
                  </a:moveTo>
                  <a:cubicBezTo>
                    <a:pt x="163" y="985"/>
                    <a:pt x="170" y="1038"/>
                    <a:pt x="181" y="1087"/>
                  </a:cubicBezTo>
                  <a:cubicBezTo>
                    <a:pt x="190" y="1099"/>
                    <a:pt x="197" y="1113"/>
                    <a:pt x="206" y="1125"/>
                  </a:cubicBezTo>
                  <a:cubicBezTo>
                    <a:pt x="227" y="1107"/>
                    <a:pt x="251" y="1093"/>
                    <a:pt x="277" y="1081"/>
                  </a:cubicBezTo>
                  <a:cubicBezTo>
                    <a:pt x="255" y="1036"/>
                    <a:pt x="231" y="992"/>
                    <a:pt x="214" y="940"/>
                  </a:cubicBezTo>
                  <a:cubicBezTo>
                    <a:pt x="195" y="936"/>
                    <a:pt x="179" y="929"/>
                    <a:pt x="161" y="924"/>
                  </a:cubicBezTo>
                  <a:cubicBezTo>
                    <a:pt x="161" y="925"/>
                    <a:pt x="161" y="926"/>
                    <a:pt x="161" y="927"/>
                  </a:cubicBezTo>
                  <a:close/>
                  <a:moveTo>
                    <a:pt x="66" y="965"/>
                  </a:moveTo>
                  <a:cubicBezTo>
                    <a:pt x="64" y="977"/>
                    <a:pt x="71" y="992"/>
                    <a:pt x="74" y="1005"/>
                  </a:cubicBezTo>
                  <a:cubicBezTo>
                    <a:pt x="77" y="1019"/>
                    <a:pt x="78" y="1032"/>
                    <a:pt x="82" y="1043"/>
                  </a:cubicBezTo>
                  <a:cubicBezTo>
                    <a:pt x="93" y="1070"/>
                    <a:pt x="112" y="1092"/>
                    <a:pt x="122" y="1112"/>
                  </a:cubicBezTo>
                  <a:cubicBezTo>
                    <a:pt x="142" y="1123"/>
                    <a:pt x="164" y="1137"/>
                    <a:pt x="186" y="1144"/>
                  </a:cubicBezTo>
                  <a:cubicBezTo>
                    <a:pt x="195" y="1137"/>
                    <a:pt x="189" y="1127"/>
                    <a:pt x="186" y="1118"/>
                  </a:cubicBezTo>
                  <a:cubicBezTo>
                    <a:pt x="183" y="1108"/>
                    <a:pt x="181" y="1097"/>
                    <a:pt x="179" y="1087"/>
                  </a:cubicBezTo>
                  <a:cubicBezTo>
                    <a:pt x="149" y="1039"/>
                    <a:pt x="124" y="986"/>
                    <a:pt x="104" y="928"/>
                  </a:cubicBezTo>
                  <a:cubicBezTo>
                    <a:pt x="104" y="927"/>
                    <a:pt x="104" y="927"/>
                    <a:pt x="103" y="927"/>
                  </a:cubicBezTo>
                  <a:cubicBezTo>
                    <a:pt x="95" y="937"/>
                    <a:pt x="68" y="952"/>
                    <a:pt x="66" y="965"/>
                  </a:cubicBezTo>
                  <a:close/>
                  <a:moveTo>
                    <a:pt x="1322" y="936"/>
                  </a:moveTo>
                  <a:cubicBezTo>
                    <a:pt x="1322" y="959"/>
                    <a:pt x="1319" y="983"/>
                    <a:pt x="1319" y="1003"/>
                  </a:cubicBezTo>
                  <a:cubicBezTo>
                    <a:pt x="1329" y="979"/>
                    <a:pt x="1339" y="954"/>
                    <a:pt x="1349" y="929"/>
                  </a:cubicBezTo>
                  <a:cubicBezTo>
                    <a:pt x="1339" y="930"/>
                    <a:pt x="1332" y="935"/>
                    <a:pt x="1322" y="936"/>
                  </a:cubicBezTo>
                  <a:close/>
                  <a:moveTo>
                    <a:pt x="1216" y="963"/>
                  </a:moveTo>
                  <a:cubicBezTo>
                    <a:pt x="1206" y="996"/>
                    <a:pt x="1192" y="1025"/>
                    <a:pt x="1179" y="1055"/>
                  </a:cubicBezTo>
                  <a:cubicBezTo>
                    <a:pt x="1212" y="1065"/>
                    <a:pt x="1242" y="1078"/>
                    <a:pt x="1271" y="1093"/>
                  </a:cubicBezTo>
                  <a:cubicBezTo>
                    <a:pt x="1278" y="1080"/>
                    <a:pt x="1286" y="1067"/>
                    <a:pt x="1294" y="1053"/>
                  </a:cubicBezTo>
                  <a:cubicBezTo>
                    <a:pt x="1300" y="1041"/>
                    <a:pt x="1312" y="1023"/>
                    <a:pt x="1315" y="1010"/>
                  </a:cubicBezTo>
                  <a:cubicBezTo>
                    <a:pt x="1320" y="988"/>
                    <a:pt x="1316" y="966"/>
                    <a:pt x="1319" y="938"/>
                  </a:cubicBezTo>
                  <a:cubicBezTo>
                    <a:pt x="1318" y="938"/>
                    <a:pt x="1318" y="938"/>
                    <a:pt x="1317" y="938"/>
                  </a:cubicBezTo>
                  <a:cubicBezTo>
                    <a:pt x="1285" y="948"/>
                    <a:pt x="1252" y="957"/>
                    <a:pt x="1216" y="963"/>
                  </a:cubicBezTo>
                  <a:close/>
                  <a:moveTo>
                    <a:pt x="280" y="1079"/>
                  </a:moveTo>
                  <a:cubicBezTo>
                    <a:pt x="293" y="1075"/>
                    <a:pt x="305" y="1068"/>
                    <a:pt x="319" y="1064"/>
                  </a:cubicBezTo>
                  <a:cubicBezTo>
                    <a:pt x="315" y="1033"/>
                    <a:pt x="314" y="998"/>
                    <a:pt x="313" y="964"/>
                  </a:cubicBezTo>
                  <a:cubicBezTo>
                    <a:pt x="279" y="958"/>
                    <a:pt x="248" y="950"/>
                    <a:pt x="217" y="941"/>
                  </a:cubicBezTo>
                  <a:cubicBezTo>
                    <a:pt x="234" y="991"/>
                    <a:pt x="256" y="1036"/>
                    <a:pt x="280" y="1079"/>
                  </a:cubicBezTo>
                  <a:close/>
                  <a:moveTo>
                    <a:pt x="1403" y="1111"/>
                  </a:moveTo>
                  <a:cubicBezTo>
                    <a:pt x="1431" y="1098"/>
                    <a:pt x="1442" y="1073"/>
                    <a:pt x="1454" y="1045"/>
                  </a:cubicBezTo>
                  <a:cubicBezTo>
                    <a:pt x="1461" y="1029"/>
                    <a:pt x="1470" y="1013"/>
                    <a:pt x="1474" y="997"/>
                  </a:cubicBezTo>
                  <a:cubicBezTo>
                    <a:pt x="1468" y="975"/>
                    <a:pt x="1455" y="958"/>
                    <a:pt x="1440" y="944"/>
                  </a:cubicBezTo>
                  <a:cubicBezTo>
                    <a:pt x="1433" y="1004"/>
                    <a:pt x="1418" y="1062"/>
                    <a:pt x="1403" y="1111"/>
                  </a:cubicBezTo>
                  <a:close/>
                  <a:moveTo>
                    <a:pt x="1491" y="959"/>
                  </a:moveTo>
                  <a:cubicBezTo>
                    <a:pt x="1492" y="962"/>
                    <a:pt x="1492" y="955"/>
                    <a:pt x="1491" y="959"/>
                  </a:cubicBezTo>
                  <a:close/>
                  <a:moveTo>
                    <a:pt x="1434" y="961"/>
                  </a:moveTo>
                  <a:cubicBezTo>
                    <a:pt x="1434" y="961"/>
                    <a:pt x="1435" y="962"/>
                    <a:pt x="1434" y="961"/>
                  </a:cubicBezTo>
                  <a:close/>
                  <a:moveTo>
                    <a:pt x="1490" y="963"/>
                  </a:moveTo>
                  <a:cubicBezTo>
                    <a:pt x="1489" y="963"/>
                    <a:pt x="1489" y="963"/>
                    <a:pt x="1489" y="963"/>
                  </a:cubicBezTo>
                  <a:cubicBezTo>
                    <a:pt x="1487" y="979"/>
                    <a:pt x="1474" y="992"/>
                    <a:pt x="1479" y="1008"/>
                  </a:cubicBezTo>
                  <a:cubicBezTo>
                    <a:pt x="1482" y="992"/>
                    <a:pt x="1488" y="980"/>
                    <a:pt x="1490" y="963"/>
                  </a:cubicBezTo>
                  <a:moveTo>
                    <a:pt x="1490" y="963"/>
                  </a:moveTo>
                  <a:cubicBezTo>
                    <a:pt x="1493" y="962"/>
                    <a:pt x="1489" y="958"/>
                    <a:pt x="1490" y="963"/>
                  </a:cubicBezTo>
                  <a:moveTo>
                    <a:pt x="1350" y="1123"/>
                  </a:moveTo>
                  <a:cubicBezTo>
                    <a:pt x="1346" y="1129"/>
                    <a:pt x="1339" y="1135"/>
                    <a:pt x="1338" y="1144"/>
                  </a:cubicBezTo>
                  <a:cubicBezTo>
                    <a:pt x="1361" y="1136"/>
                    <a:pt x="1379" y="1125"/>
                    <a:pt x="1398" y="1114"/>
                  </a:cubicBezTo>
                  <a:cubicBezTo>
                    <a:pt x="1414" y="1068"/>
                    <a:pt x="1429" y="1017"/>
                    <a:pt x="1433" y="963"/>
                  </a:cubicBezTo>
                  <a:cubicBezTo>
                    <a:pt x="1411" y="1021"/>
                    <a:pt x="1383" y="1076"/>
                    <a:pt x="1350" y="1123"/>
                  </a:cubicBezTo>
                  <a:close/>
                  <a:moveTo>
                    <a:pt x="1213" y="965"/>
                  </a:moveTo>
                  <a:cubicBezTo>
                    <a:pt x="1195" y="967"/>
                    <a:pt x="1173" y="973"/>
                    <a:pt x="1153" y="976"/>
                  </a:cubicBezTo>
                  <a:cubicBezTo>
                    <a:pt x="1153" y="1000"/>
                    <a:pt x="1152" y="1023"/>
                    <a:pt x="1150" y="1046"/>
                  </a:cubicBezTo>
                  <a:cubicBezTo>
                    <a:pt x="1160" y="1048"/>
                    <a:pt x="1167" y="1052"/>
                    <a:pt x="1177" y="1054"/>
                  </a:cubicBezTo>
                  <a:cubicBezTo>
                    <a:pt x="1190" y="1025"/>
                    <a:pt x="1202" y="996"/>
                    <a:pt x="1213" y="965"/>
                  </a:cubicBezTo>
                  <a:close/>
                  <a:moveTo>
                    <a:pt x="321" y="1062"/>
                  </a:moveTo>
                  <a:cubicBezTo>
                    <a:pt x="341" y="1057"/>
                    <a:pt x="360" y="1049"/>
                    <a:pt x="380" y="1044"/>
                  </a:cubicBezTo>
                  <a:cubicBezTo>
                    <a:pt x="370" y="1020"/>
                    <a:pt x="361" y="996"/>
                    <a:pt x="352" y="972"/>
                  </a:cubicBezTo>
                  <a:cubicBezTo>
                    <a:pt x="339" y="970"/>
                    <a:pt x="328" y="967"/>
                    <a:pt x="316" y="965"/>
                  </a:cubicBezTo>
                  <a:cubicBezTo>
                    <a:pt x="316" y="999"/>
                    <a:pt x="319" y="1030"/>
                    <a:pt x="321" y="1062"/>
                  </a:cubicBezTo>
                  <a:close/>
                  <a:moveTo>
                    <a:pt x="75" y="1024"/>
                  </a:moveTo>
                  <a:cubicBezTo>
                    <a:pt x="70" y="1006"/>
                    <a:pt x="68" y="985"/>
                    <a:pt x="62" y="968"/>
                  </a:cubicBezTo>
                  <a:cubicBezTo>
                    <a:pt x="50" y="986"/>
                    <a:pt x="69" y="1007"/>
                    <a:pt x="75" y="1024"/>
                  </a:cubicBezTo>
                  <a:close/>
                  <a:moveTo>
                    <a:pt x="382" y="1043"/>
                  </a:moveTo>
                  <a:cubicBezTo>
                    <a:pt x="421" y="1032"/>
                    <a:pt x="463" y="1025"/>
                    <a:pt x="504" y="1016"/>
                  </a:cubicBezTo>
                  <a:cubicBezTo>
                    <a:pt x="501" y="1009"/>
                    <a:pt x="499" y="1001"/>
                    <a:pt x="497" y="992"/>
                  </a:cubicBezTo>
                  <a:cubicBezTo>
                    <a:pt x="448" y="988"/>
                    <a:pt x="402" y="981"/>
                    <a:pt x="356" y="973"/>
                  </a:cubicBezTo>
                  <a:cubicBezTo>
                    <a:pt x="363" y="998"/>
                    <a:pt x="374" y="1019"/>
                    <a:pt x="382" y="1043"/>
                  </a:cubicBezTo>
                  <a:close/>
                  <a:moveTo>
                    <a:pt x="1150" y="976"/>
                  </a:moveTo>
                  <a:cubicBezTo>
                    <a:pt x="1125" y="981"/>
                    <a:pt x="1099" y="984"/>
                    <a:pt x="1073" y="987"/>
                  </a:cubicBezTo>
                  <a:cubicBezTo>
                    <a:pt x="1069" y="1000"/>
                    <a:pt x="1065" y="1012"/>
                    <a:pt x="1062" y="1025"/>
                  </a:cubicBezTo>
                  <a:cubicBezTo>
                    <a:pt x="1092" y="1029"/>
                    <a:pt x="1121" y="1039"/>
                    <a:pt x="1148" y="1044"/>
                  </a:cubicBezTo>
                  <a:cubicBezTo>
                    <a:pt x="1148" y="1021"/>
                    <a:pt x="1151" y="996"/>
                    <a:pt x="1150" y="976"/>
                  </a:cubicBezTo>
                  <a:close/>
                  <a:moveTo>
                    <a:pt x="95" y="1092"/>
                  </a:moveTo>
                  <a:cubicBezTo>
                    <a:pt x="95" y="1093"/>
                    <a:pt x="96" y="1092"/>
                    <a:pt x="95" y="1092"/>
                  </a:cubicBezTo>
                  <a:moveTo>
                    <a:pt x="95" y="1092"/>
                  </a:moveTo>
                  <a:cubicBezTo>
                    <a:pt x="84" y="1053"/>
                    <a:pt x="70" y="1017"/>
                    <a:pt x="54" y="984"/>
                  </a:cubicBezTo>
                  <a:cubicBezTo>
                    <a:pt x="36" y="1032"/>
                    <a:pt x="67" y="1071"/>
                    <a:pt x="95" y="1092"/>
                  </a:cubicBezTo>
                  <a:moveTo>
                    <a:pt x="950" y="1000"/>
                  </a:moveTo>
                  <a:cubicBezTo>
                    <a:pt x="950" y="1002"/>
                    <a:pt x="950" y="1004"/>
                    <a:pt x="950" y="1007"/>
                  </a:cubicBezTo>
                  <a:cubicBezTo>
                    <a:pt x="986" y="1013"/>
                    <a:pt x="1024" y="1017"/>
                    <a:pt x="1059" y="1024"/>
                  </a:cubicBezTo>
                  <a:cubicBezTo>
                    <a:pt x="1063" y="1013"/>
                    <a:pt x="1066" y="1000"/>
                    <a:pt x="1070" y="988"/>
                  </a:cubicBezTo>
                  <a:cubicBezTo>
                    <a:pt x="1030" y="992"/>
                    <a:pt x="990" y="996"/>
                    <a:pt x="950" y="1000"/>
                  </a:cubicBezTo>
                  <a:close/>
                  <a:moveTo>
                    <a:pt x="508" y="1016"/>
                  </a:moveTo>
                  <a:cubicBezTo>
                    <a:pt x="508" y="1009"/>
                    <a:pt x="508" y="1001"/>
                    <a:pt x="508" y="994"/>
                  </a:cubicBezTo>
                  <a:cubicBezTo>
                    <a:pt x="506" y="993"/>
                    <a:pt x="503" y="993"/>
                    <a:pt x="500" y="993"/>
                  </a:cubicBezTo>
                  <a:cubicBezTo>
                    <a:pt x="502" y="1001"/>
                    <a:pt x="502" y="1011"/>
                    <a:pt x="508" y="1016"/>
                  </a:cubicBezTo>
                  <a:close/>
                  <a:moveTo>
                    <a:pt x="510" y="994"/>
                  </a:moveTo>
                  <a:cubicBezTo>
                    <a:pt x="511" y="1001"/>
                    <a:pt x="509" y="1011"/>
                    <a:pt x="511" y="1016"/>
                  </a:cubicBezTo>
                  <a:cubicBezTo>
                    <a:pt x="545" y="1009"/>
                    <a:pt x="584" y="1008"/>
                    <a:pt x="619" y="1002"/>
                  </a:cubicBezTo>
                  <a:cubicBezTo>
                    <a:pt x="581" y="1001"/>
                    <a:pt x="546" y="997"/>
                    <a:pt x="510" y="994"/>
                  </a:cubicBezTo>
                  <a:close/>
                  <a:moveTo>
                    <a:pt x="684" y="1002"/>
                  </a:moveTo>
                  <a:cubicBezTo>
                    <a:pt x="696" y="1003"/>
                    <a:pt x="716" y="1005"/>
                    <a:pt x="726" y="1001"/>
                  </a:cubicBezTo>
                  <a:cubicBezTo>
                    <a:pt x="714" y="999"/>
                    <a:pt x="697" y="1001"/>
                    <a:pt x="684" y="1002"/>
                  </a:cubicBezTo>
                  <a:close/>
                  <a:moveTo>
                    <a:pt x="728" y="1002"/>
                  </a:moveTo>
                  <a:cubicBezTo>
                    <a:pt x="729" y="1002"/>
                    <a:pt x="729" y="1003"/>
                    <a:pt x="730" y="1003"/>
                  </a:cubicBezTo>
                  <a:cubicBezTo>
                    <a:pt x="740" y="1004"/>
                    <a:pt x="752" y="1004"/>
                    <a:pt x="763" y="1004"/>
                  </a:cubicBezTo>
                  <a:cubicBezTo>
                    <a:pt x="770" y="1004"/>
                    <a:pt x="780" y="1006"/>
                    <a:pt x="783" y="1001"/>
                  </a:cubicBezTo>
                  <a:cubicBezTo>
                    <a:pt x="767" y="1000"/>
                    <a:pt x="743" y="998"/>
                    <a:pt x="728" y="1002"/>
                  </a:cubicBezTo>
                  <a:close/>
                  <a:moveTo>
                    <a:pt x="786" y="1002"/>
                  </a:moveTo>
                  <a:cubicBezTo>
                    <a:pt x="802" y="1003"/>
                    <a:pt x="826" y="1004"/>
                    <a:pt x="840" y="1001"/>
                  </a:cubicBezTo>
                  <a:cubicBezTo>
                    <a:pt x="822" y="1003"/>
                    <a:pt x="801" y="997"/>
                    <a:pt x="786" y="1002"/>
                  </a:cubicBezTo>
                  <a:close/>
                  <a:moveTo>
                    <a:pt x="928" y="1005"/>
                  </a:moveTo>
                  <a:cubicBezTo>
                    <a:pt x="933" y="1006"/>
                    <a:pt x="939" y="1006"/>
                    <a:pt x="945" y="1007"/>
                  </a:cubicBezTo>
                  <a:cubicBezTo>
                    <a:pt x="945" y="1004"/>
                    <a:pt x="945" y="1002"/>
                    <a:pt x="945" y="1000"/>
                  </a:cubicBezTo>
                  <a:cubicBezTo>
                    <a:pt x="939" y="1001"/>
                    <a:pt x="929" y="998"/>
                    <a:pt x="928" y="1005"/>
                  </a:cubicBezTo>
                  <a:close/>
                  <a:moveTo>
                    <a:pt x="905" y="1003"/>
                  </a:moveTo>
                  <a:cubicBezTo>
                    <a:pt x="911" y="1002"/>
                    <a:pt x="924" y="1008"/>
                    <a:pt x="926" y="1002"/>
                  </a:cubicBezTo>
                  <a:cubicBezTo>
                    <a:pt x="921" y="1001"/>
                    <a:pt x="911" y="1002"/>
                    <a:pt x="905" y="1003"/>
                  </a:cubicBezTo>
                  <a:close/>
                  <a:moveTo>
                    <a:pt x="510" y="1018"/>
                  </a:moveTo>
                  <a:cubicBezTo>
                    <a:pt x="512" y="1043"/>
                    <a:pt x="518" y="1061"/>
                    <a:pt x="525" y="1080"/>
                  </a:cubicBezTo>
                  <a:cubicBezTo>
                    <a:pt x="539" y="1124"/>
                    <a:pt x="556" y="1165"/>
                    <a:pt x="573" y="1204"/>
                  </a:cubicBezTo>
                  <a:cubicBezTo>
                    <a:pt x="605" y="1200"/>
                    <a:pt x="636" y="1195"/>
                    <a:pt x="671" y="1193"/>
                  </a:cubicBezTo>
                  <a:cubicBezTo>
                    <a:pt x="658" y="1137"/>
                    <a:pt x="651" y="1072"/>
                    <a:pt x="641" y="1014"/>
                  </a:cubicBezTo>
                  <a:cubicBezTo>
                    <a:pt x="641" y="1011"/>
                    <a:pt x="643" y="1004"/>
                    <a:pt x="637" y="1004"/>
                  </a:cubicBezTo>
                  <a:cubicBezTo>
                    <a:pt x="594" y="1007"/>
                    <a:pt x="552" y="1012"/>
                    <a:pt x="510" y="1018"/>
                  </a:cubicBezTo>
                  <a:close/>
                  <a:moveTo>
                    <a:pt x="675" y="1192"/>
                  </a:moveTo>
                  <a:cubicBezTo>
                    <a:pt x="693" y="1192"/>
                    <a:pt x="708" y="1189"/>
                    <a:pt x="726" y="1190"/>
                  </a:cubicBezTo>
                  <a:cubicBezTo>
                    <a:pt x="727" y="1128"/>
                    <a:pt x="725" y="1068"/>
                    <a:pt x="726" y="1006"/>
                  </a:cubicBezTo>
                  <a:cubicBezTo>
                    <a:pt x="697" y="1006"/>
                    <a:pt x="672" y="1004"/>
                    <a:pt x="645" y="1004"/>
                  </a:cubicBezTo>
                  <a:cubicBezTo>
                    <a:pt x="650" y="1067"/>
                    <a:pt x="663" y="1131"/>
                    <a:pt x="675" y="1192"/>
                  </a:cubicBezTo>
                  <a:close/>
                  <a:moveTo>
                    <a:pt x="786" y="1006"/>
                  </a:moveTo>
                  <a:cubicBezTo>
                    <a:pt x="784" y="1067"/>
                    <a:pt x="782" y="1128"/>
                    <a:pt x="780" y="1189"/>
                  </a:cubicBezTo>
                  <a:cubicBezTo>
                    <a:pt x="815" y="1190"/>
                    <a:pt x="851" y="1191"/>
                    <a:pt x="883" y="1196"/>
                  </a:cubicBezTo>
                  <a:cubicBezTo>
                    <a:pt x="899" y="1135"/>
                    <a:pt x="913" y="1072"/>
                    <a:pt x="925" y="1007"/>
                  </a:cubicBezTo>
                  <a:cubicBezTo>
                    <a:pt x="882" y="1000"/>
                    <a:pt x="834" y="1007"/>
                    <a:pt x="786" y="1006"/>
                  </a:cubicBezTo>
                  <a:close/>
                  <a:moveTo>
                    <a:pt x="1439" y="1083"/>
                  </a:moveTo>
                  <a:cubicBezTo>
                    <a:pt x="1437" y="1084"/>
                    <a:pt x="1439" y="1084"/>
                    <a:pt x="1439" y="1083"/>
                  </a:cubicBezTo>
                  <a:moveTo>
                    <a:pt x="1439" y="1083"/>
                  </a:moveTo>
                  <a:cubicBezTo>
                    <a:pt x="1439" y="1083"/>
                    <a:pt x="1440" y="1083"/>
                    <a:pt x="1440" y="1083"/>
                  </a:cubicBezTo>
                  <a:cubicBezTo>
                    <a:pt x="1458" y="1065"/>
                    <a:pt x="1478" y="1037"/>
                    <a:pt x="1474" y="1004"/>
                  </a:cubicBezTo>
                  <a:cubicBezTo>
                    <a:pt x="1465" y="1033"/>
                    <a:pt x="1451" y="1057"/>
                    <a:pt x="1439" y="1083"/>
                  </a:cubicBezTo>
                  <a:moveTo>
                    <a:pt x="729" y="1190"/>
                  </a:moveTo>
                  <a:cubicBezTo>
                    <a:pt x="744" y="1188"/>
                    <a:pt x="762" y="1189"/>
                    <a:pt x="777" y="1189"/>
                  </a:cubicBezTo>
                  <a:cubicBezTo>
                    <a:pt x="780" y="1129"/>
                    <a:pt x="782" y="1067"/>
                    <a:pt x="783" y="1006"/>
                  </a:cubicBezTo>
                  <a:cubicBezTo>
                    <a:pt x="765" y="1006"/>
                    <a:pt x="747" y="1006"/>
                    <a:pt x="729" y="1006"/>
                  </a:cubicBezTo>
                  <a:cubicBezTo>
                    <a:pt x="727" y="1066"/>
                    <a:pt x="729" y="1129"/>
                    <a:pt x="729" y="1190"/>
                  </a:cubicBezTo>
                  <a:close/>
                  <a:moveTo>
                    <a:pt x="928" y="1007"/>
                  </a:moveTo>
                  <a:cubicBezTo>
                    <a:pt x="915" y="1072"/>
                    <a:pt x="903" y="1136"/>
                    <a:pt x="885" y="1196"/>
                  </a:cubicBezTo>
                  <a:cubicBezTo>
                    <a:pt x="903" y="1197"/>
                    <a:pt x="920" y="1200"/>
                    <a:pt x="937" y="1202"/>
                  </a:cubicBezTo>
                  <a:cubicBezTo>
                    <a:pt x="941" y="1140"/>
                    <a:pt x="945" y="1077"/>
                    <a:pt x="945" y="1009"/>
                  </a:cubicBezTo>
                  <a:cubicBezTo>
                    <a:pt x="940" y="1009"/>
                    <a:pt x="934" y="1008"/>
                    <a:pt x="928" y="1007"/>
                  </a:cubicBezTo>
                  <a:close/>
                  <a:moveTo>
                    <a:pt x="951" y="1010"/>
                  </a:moveTo>
                  <a:cubicBezTo>
                    <a:pt x="947" y="1074"/>
                    <a:pt x="947" y="1142"/>
                    <a:pt x="941" y="1203"/>
                  </a:cubicBezTo>
                  <a:cubicBezTo>
                    <a:pt x="955" y="1205"/>
                    <a:pt x="968" y="1208"/>
                    <a:pt x="981" y="1211"/>
                  </a:cubicBezTo>
                  <a:cubicBezTo>
                    <a:pt x="1010" y="1153"/>
                    <a:pt x="1037" y="1093"/>
                    <a:pt x="1058" y="1026"/>
                  </a:cubicBezTo>
                  <a:cubicBezTo>
                    <a:pt x="1022" y="1020"/>
                    <a:pt x="989" y="1013"/>
                    <a:pt x="951" y="1010"/>
                  </a:cubicBezTo>
                  <a:close/>
                  <a:moveTo>
                    <a:pt x="507" y="1020"/>
                  </a:moveTo>
                  <a:cubicBezTo>
                    <a:pt x="508" y="1024"/>
                    <a:pt x="508" y="1016"/>
                    <a:pt x="507" y="1020"/>
                  </a:cubicBezTo>
                  <a:close/>
                  <a:moveTo>
                    <a:pt x="384" y="1045"/>
                  </a:moveTo>
                  <a:cubicBezTo>
                    <a:pt x="411" y="1107"/>
                    <a:pt x="441" y="1167"/>
                    <a:pt x="479" y="1218"/>
                  </a:cubicBezTo>
                  <a:cubicBezTo>
                    <a:pt x="493" y="1223"/>
                    <a:pt x="508" y="1219"/>
                    <a:pt x="522" y="1216"/>
                  </a:cubicBezTo>
                  <a:cubicBezTo>
                    <a:pt x="517" y="1173"/>
                    <a:pt x="513" y="1126"/>
                    <a:pt x="510" y="1081"/>
                  </a:cubicBezTo>
                  <a:cubicBezTo>
                    <a:pt x="509" y="1066"/>
                    <a:pt x="511" y="1049"/>
                    <a:pt x="509" y="1034"/>
                  </a:cubicBezTo>
                  <a:cubicBezTo>
                    <a:pt x="508" y="1030"/>
                    <a:pt x="506" y="1023"/>
                    <a:pt x="502" y="1020"/>
                  </a:cubicBezTo>
                  <a:cubicBezTo>
                    <a:pt x="460" y="1026"/>
                    <a:pt x="422" y="1036"/>
                    <a:pt x="384" y="1045"/>
                  </a:cubicBezTo>
                  <a:close/>
                  <a:moveTo>
                    <a:pt x="1274" y="1095"/>
                  </a:moveTo>
                  <a:cubicBezTo>
                    <a:pt x="1283" y="1099"/>
                    <a:pt x="1290" y="1105"/>
                    <a:pt x="1299" y="1109"/>
                  </a:cubicBezTo>
                  <a:cubicBezTo>
                    <a:pt x="1304" y="1081"/>
                    <a:pt x="1312" y="1050"/>
                    <a:pt x="1312" y="1021"/>
                  </a:cubicBezTo>
                  <a:cubicBezTo>
                    <a:pt x="1301" y="1047"/>
                    <a:pt x="1286" y="1070"/>
                    <a:pt x="1274" y="1095"/>
                  </a:cubicBezTo>
                  <a:close/>
                  <a:moveTo>
                    <a:pt x="508" y="1025"/>
                  </a:moveTo>
                  <a:cubicBezTo>
                    <a:pt x="507" y="1024"/>
                    <a:pt x="508" y="1025"/>
                    <a:pt x="508" y="1025"/>
                  </a:cubicBezTo>
                  <a:close/>
                  <a:moveTo>
                    <a:pt x="75" y="1026"/>
                  </a:moveTo>
                  <a:cubicBezTo>
                    <a:pt x="75" y="1026"/>
                    <a:pt x="74" y="1025"/>
                    <a:pt x="75" y="1026"/>
                  </a:cubicBezTo>
                  <a:close/>
                  <a:moveTo>
                    <a:pt x="1062" y="1027"/>
                  </a:moveTo>
                  <a:cubicBezTo>
                    <a:pt x="1038" y="1091"/>
                    <a:pt x="1014" y="1154"/>
                    <a:pt x="984" y="1211"/>
                  </a:cubicBezTo>
                  <a:cubicBezTo>
                    <a:pt x="1013" y="1223"/>
                    <a:pt x="1049" y="1219"/>
                    <a:pt x="1083" y="1213"/>
                  </a:cubicBezTo>
                  <a:cubicBezTo>
                    <a:pt x="1092" y="1199"/>
                    <a:pt x="1103" y="1185"/>
                    <a:pt x="1112" y="1170"/>
                  </a:cubicBezTo>
                  <a:cubicBezTo>
                    <a:pt x="1121" y="1156"/>
                    <a:pt x="1134" y="1140"/>
                    <a:pt x="1139" y="1124"/>
                  </a:cubicBezTo>
                  <a:cubicBezTo>
                    <a:pt x="1146" y="1101"/>
                    <a:pt x="1143" y="1075"/>
                    <a:pt x="1147" y="1047"/>
                  </a:cubicBezTo>
                  <a:cubicBezTo>
                    <a:pt x="1119" y="1040"/>
                    <a:pt x="1091" y="1033"/>
                    <a:pt x="1062" y="1027"/>
                  </a:cubicBezTo>
                  <a:close/>
                  <a:moveTo>
                    <a:pt x="526" y="1215"/>
                  </a:moveTo>
                  <a:cubicBezTo>
                    <a:pt x="539" y="1211"/>
                    <a:pt x="555" y="1208"/>
                    <a:pt x="570" y="1205"/>
                  </a:cubicBezTo>
                  <a:cubicBezTo>
                    <a:pt x="548" y="1154"/>
                    <a:pt x="529" y="1101"/>
                    <a:pt x="511" y="1046"/>
                  </a:cubicBezTo>
                  <a:cubicBezTo>
                    <a:pt x="514" y="1104"/>
                    <a:pt x="518" y="1162"/>
                    <a:pt x="526" y="1215"/>
                  </a:cubicBezTo>
                  <a:close/>
                  <a:moveTo>
                    <a:pt x="322" y="1065"/>
                  </a:moveTo>
                  <a:cubicBezTo>
                    <a:pt x="325" y="1103"/>
                    <a:pt x="332" y="1137"/>
                    <a:pt x="339" y="1171"/>
                  </a:cubicBezTo>
                  <a:cubicBezTo>
                    <a:pt x="345" y="1180"/>
                    <a:pt x="353" y="1188"/>
                    <a:pt x="359" y="1198"/>
                  </a:cubicBezTo>
                  <a:cubicBezTo>
                    <a:pt x="396" y="1205"/>
                    <a:pt x="436" y="1213"/>
                    <a:pt x="474" y="1217"/>
                  </a:cubicBezTo>
                  <a:cubicBezTo>
                    <a:pt x="441" y="1168"/>
                    <a:pt x="410" y="1113"/>
                    <a:pt x="386" y="1057"/>
                  </a:cubicBezTo>
                  <a:cubicBezTo>
                    <a:pt x="384" y="1054"/>
                    <a:pt x="384" y="1048"/>
                    <a:pt x="379" y="1047"/>
                  </a:cubicBezTo>
                  <a:cubicBezTo>
                    <a:pt x="359" y="1052"/>
                    <a:pt x="341" y="1059"/>
                    <a:pt x="322" y="1065"/>
                  </a:cubicBezTo>
                  <a:close/>
                  <a:moveTo>
                    <a:pt x="1144" y="1118"/>
                  </a:moveTo>
                  <a:cubicBezTo>
                    <a:pt x="1154" y="1097"/>
                    <a:pt x="1166" y="1078"/>
                    <a:pt x="1175" y="1055"/>
                  </a:cubicBezTo>
                  <a:cubicBezTo>
                    <a:pt x="1166" y="1054"/>
                    <a:pt x="1159" y="1050"/>
                    <a:pt x="1150" y="1049"/>
                  </a:cubicBezTo>
                  <a:cubicBezTo>
                    <a:pt x="1149" y="1072"/>
                    <a:pt x="1144" y="1097"/>
                    <a:pt x="1144" y="1118"/>
                  </a:cubicBezTo>
                  <a:close/>
                  <a:moveTo>
                    <a:pt x="87" y="1057"/>
                  </a:moveTo>
                  <a:cubicBezTo>
                    <a:pt x="94" y="1077"/>
                    <a:pt x="96" y="1100"/>
                    <a:pt x="115" y="1107"/>
                  </a:cubicBezTo>
                  <a:cubicBezTo>
                    <a:pt x="106" y="1091"/>
                    <a:pt x="96" y="1074"/>
                    <a:pt x="87" y="1057"/>
                  </a:cubicBezTo>
                  <a:moveTo>
                    <a:pt x="87" y="1057"/>
                  </a:moveTo>
                  <a:cubicBezTo>
                    <a:pt x="88" y="1053"/>
                    <a:pt x="84" y="1057"/>
                    <a:pt x="87" y="1057"/>
                  </a:cubicBezTo>
                  <a:moveTo>
                    <a:pt x="1177" y="1057"/>
                  </a:moveTo>
                  <a:cubicBezTo>
                    <a:pt x="1172" y="1069"/>
                    <a:pt x="1167" y="1081"/>
                    <a:pt x="1160" y="1093"/>
                  </a:cubicBezTo>
                  <a:cubicBezTo>
                    <a:pt x="1155" y="1103"/>
                    <a:pt x="1146" y="1113"/>
                    <a:pt x="1142" y="1125"/>
                  </a:cubicBezTo>
                  <a:cubicBezTo>
                    <a:pt x="1138" y="1137"/>
                    <a:pt x="1139" y="1152"/>
                    <a:pt x="1136" y="1165"/>
                  </a:cubicBezTo>
                  <a:cubicBezTo>
                    <a:pt x="1134" y="1178"/>
                    <a:pt x="1131" y="1190"/>
                    <a:pt x="1129" y="1204"/>
                  </a:cubicBezTo>
                  <a:cubicBezTo>
                    <a:pt x="1155" y="1201"/>
                    <a:pt x="1179" y="1194"/>
                    <a:pt x="1204" y="1189"/>
                  </a:cubicBezTo>
                  <a:cubicBezTo>
                    <a:pt x="1227" y="1159"/>
                    <a:pt x="1250" y="1129"/>
                    <a:pt x="1269" y="1095"/>
                  </a:cubicBezTo>
                  <a:cubicBezTo>
                    <a:pt x="1240" y="1080"/>
                    <a:pt x="1211" y="1066"/>
                    <a:pt x="1177" y="1057"/>
                  </a:cubicBezTo>
                  <a:close/>
                  <a:moveTo>
                    <a:pt x="64" y="1065"/>
                  </a:moveTo>
                  <a:cubicBezTo>
                    <a:pt x="88" y="1121"/>
                    <a:pt x="118" y="1171"/>
                    <a:pt x="154" y="1215"/>
                  </a:cubicBezTo>
                  <a:moveTo>
                    <a:pt x="154" y="1215"/>
                  </a:moveTo>
                  <a:cubicBezTo>
                    <a:pt x="154" y="1216"/>
                    <a:pt x="155" y="1216"/>
                    <a:pt x="155" y="1216"/>
                  </a:cubicBezTo>
                  <a:moveTo>
                    <a:pt x="155" y="1216"/>
                  </a:moveTo>
                  <a:cubicBezTo>
                    <a:pt x="155" y="1217"/>
                    <a:pt x="155" y="1218"/>
                    <a:pt x="156" y="1218"/>
                  </a:cubicBezTo>
                  <a:moveTo>
                    <a:pt x="156" y="1218"/>
                  </a:moveTo>
                  <a:cubicBezTo>
                    <a:pt x="156" y="1219"/>
                    <a:pt x="157" y="1219"/>
                    <a:pt x="157" y="1219"/>
                  </a:cubicBezTo>
                  <a:moveTo>
                    <a:pt x="157" y="1219"/>
                  </a:moveTo>
                  <a:cubicBezTo>
                    <a:pt x="158" y="1220"/>
                    <a:pt x="158" y="1219"/>
                    <a:pt x="157" y="1219"/>
                  </a:cubicBezTo>
                  <a:moveTo>
                    <a:pt x="157" y="1219"/>
                  </a:moveTo>
                  <a:cubicBezTo>
                    <a:pt x="157" y="1218"/>
                    <a:pt x="157" y="1218"/>
                    <a:pt x="156" y="1218"/>
                  </a:cubicBezTo>
                  <a:moveTo>
                    <a:pt x="156" y="1218"/>
                  </a:moveTo>
                  <a:cubicBezTo>
                    <a:pt x="156" y="1217"/>
                    <a:pt x="156" y="1216"/>
                    <a:pt x="155" y="1216"/>
                  </a:cubicBezTo>
                  <a:moveTo>
                    <a:pt x="155" y="1216"/>
                  </a:moveTo>
                  <a:cubicBezTo>
                    <a:pt x="155" y="1215"/>
                    <a:pt x="155" y="1215"/>
                    <a:pt x="154" y="1215"/>
                  </a:cubicBezTo>
                  <a:moveTo>
                    <a:pt x="154" y="1215"/>
                  </a:moveTo>
                  <a:cubicBezTo>
                    <a:pt x="134" y="1178"/>
                    <a:pt x="113" y="1142"/>
                    <a:pt x="99" y="1099"/>
                  </a:cubicBezTo>
                  <a:cubicBezTo>
                    <a:pt x="85" y="1089"/>
                    <a:pt x="75" y="1077"/>
                    <a:pt x="64" y="1065"/>
                  </a:cubicBezTo>
                  <a:moveTo>
                    <a:pt x="64" y="1065"/>
                  </a:moveTo>
                  <a:cubicBezTo>
                    <a:pt x="63" y="1064"/>
                    <a:pt x="63" y="1065"/>
                    <a:pt x="64" y="1065"/>
                  </a:cubicBezTo>
                  <a:moveTo>
                    <a:pt x="282" y="1081"/>
                  </a:moveTo>
                  <a:cubicBezTo>
                    <a:pt x="297" y="1111"/>
                    <a:pt x="315" y="1138"/>
                    <a:pt x="335" y="1164"/>
                  </a:cubicBezTo>
                  <a:cubicBezTo>
                    <a:pt x="327" y="1133"/>
                    <a:pt x="324" y="1098"/>
                    <a:pt x="318" y="1066"/>
                  </a:cubicBezTo>
                  <a:cubicBezTo>
                    <a:pt x="307" y="1072"/>
                    <a:pt x="294" y="1076"/>
                    <a:pt x="282" y="1081"/>
                  </a:cubicBezTo>
                  <a:close/>
                  <a:moveTo>
                    <a:pt x="1457" y="1068"/>
                  </a:moveTo>
                  <a:cubicBezTo>
                    <a:pt x="1458" y="1069"/>
                    <a:pt x="1457" y="1068"/>
                    <a:pt x="1457" y="1068"/>
                  </a:cubicBezTo>
                  <a:close/>
                  <a:moveTo>
                    <a:pt x="1361" y="1232"/>
                  </a:moveTo>
                  <a:cubicBezTo>
                    <a:pt x="1360" y="1233"/>
                    <a:pt x="1361" y="1233"/>
                    <a:pt x="1361" y="1232"/>
                  </a:cubicBezTo>
                  <a:moveTo>
                    <a:pt x="1361" y="1232"/>
                  </a:moveTo>
                  <a:cubicBezTo>
                    <a:pt x="1399" y="1185"/>
                    <a:pt x="1434" y="1129"/>
                    <a:pt x="1456" y="1069"/>
                  </a:cubicBezTo>
                  <a:cubicBezTo>
                    <a:pt x="1450" y="1078"/>
                    <a:pt x="1442" y="1085"/>
                    <a:pt x="1433" y="1092"/>
                  </a:cubicBezTo>
                  <a:cubicBezTo>
                    <a:pt x="1414" y="1130"/>
                    <a:pt x="1388" y="1162"/>
                    <a:pt x="1365" y="1196"/>
                  </a:cubicBezTo>
                  <a:cubicBezTo>
                    <a:pt x="1367" y="1209"/>
                    <a:pt x="1364" y="1221"/>
                    <a:pt x="1361" y="1232"/>
                  </a:cubicBezTo>
                  <a:moveTo>
                    <a:pt x="341" y="1193"/>
                  </a:moveTo>
                  <a:cubicBezTo>
                    <a:pt x="341" y="1194"/>
                    <a:pt x="342" y="1193"/>
                    <a:pt x="341" y="1193"/>
                  </a:cubicBezTo>
                  <a:moveTo>
                    <a:pt x="341" y="1193"/>
                  </a:moveTo>
                  <a:cubicBezTo>
                    <a:pt x="340" y="1185"/>
                    <a:pt x="337" y="1179"/>
                    <a:pt x="337" y="1172"/>
                  </a:cubicBezTo>
                  <a:cubicBezTo>
                    <a:pt x="315" y="1144"/>
                    <a:pt x="298" y="1113"/>
                    <a:pt x="278" y="1083"/>
                  </a:cubicBezTo>
                  <a:cubicBezTo>
                    <a:pt x="261" y="1092"/>
                    <a:pt x="240" y="1102"/>
                    <a:pt x="222" y="1114"/>
                  </a:cubicBezTo>
                  <a:cubicBezTo>
                    <a:pt x="220" y="1116"/>
                    <a:pt x="207" y="1125"/>
                    <a:pt x="207" y="1127"/>
                  </a:cubicBezTo>
                  <a:cubicBezTo>
                    <a:pt x="207" y="1129"/>
                    <a:pt x="219" y="1144"/>
                    <a:pt x="221" y="1146"/>
                  </a:cubicBezTo>
                  <a:cubicBezTo>
                    <a:pt x="226" y="1153"/>
                    <a:pt x="230" y="1157"/>
                    <a:pt x="234" y="1164"/>
                  </a:cubicBezTo>
                  <a:cubicBezTo>
                    <a:pt x="269" y="1174"/>
                    <a:pt x="303" y="1186"/>
                    <a:pt x="341" y="1193"/>
                  </a:cubicBezTo>
                  <a:moveTo>
                    <a:pt x="183" y="1096"/>
                  </a:moveTo>
                  <a:cubicBezTo>
                    <a:pt x="183" y="1095"/>
                    <a:pt x="184" y="1096"/>
                    <a:pt x="183" y="1096"/>
                  </a:cubicBezTo>
                  <a:close/>
                  <a:moveTo>
                    <a:pt x="195" y="1134"/>
                  </a:moveTo>
                  <a:cubicBezTo>
                    <a:pt x="197" y="1130"/>
                    <a:pt x="202" y="1130"/>
                    <a:pt x="203" y="1125"/>
                  </a:cubicBezTo>
                  <a:cubicBezTo>
                    <a:pt x="196" y="1116"/>
                    <a:pt x="191" y="1106"/>
                    <a:pt x="184" y="1097"/>
                  </a:cubicBezTo>
                  <a:cubicBezTo>
                    <a:pt x="187" y="1110"/>
                    <a:pt x="190" y="1123"/>
                    <a:pt x="195" y="1134"/>
                  </a:cubicBezTo>
                  <a:close/>
                  <a:moveTo>
                    <a:pt x="1271" y="1097"/>
                  </a:moveTo>
                  <a:cubicBezTo>
                    <a:pt x="1271" y="1098"/>
                    <a:pt x="1270" y="1099"/>
                    <a:pt x="1270" y="1100"/>
                  </a:cubicBezTo>
                  <a:cubicBezTo>
                    <a:pt x="1254" y="1126"/>
                    <a:pt x="1234" y="1154"/>
                    <a:pt x="1216" y="1177"/>
                  </a:cubicBezTo>
                  <a:cubicBezTo>
                    <a:pt x="1214" y="1180"/>
                    <a:pt x="1210" y="1183"/>
                    <a:pt x="1210" y="1187"/>
                  </a:cubicBezTo>
                  <a:cubicBezTo>
                    <a:pt x="1235" y="1180"/>
                    <a:pt x="1261" y="1174"/>
                    <a:pt x="1284" y="1165"/>
                  </a:cubicBezTo>
                  <a:cubicBezTo>
                    <a:pt x="1289" y="1147"/>
                    <a:pt x="1294" y="1131"/>
                    <a:pt x="1298" y="1112"/>
                  </a:cubicBezTo>
                  <a:cubicBezTo>
                    <a:pt x="1289" y="1107"/>
                    <a:pt x="1281" y="1100"/>
                    <a:pt x="1271" y="1097"/>
                  </a:cubicBezTo>
                  <a:close/>
                  <a:moveTo>
                    <a:pt x="1426" y="1099"/>
                  </a:moveTo>
                  <a:cubicBezTo>
                    <a:pt x="1417" y="1104"/>
                    <a:pt x="1408" y="1111"/>
                    <a:pt x="1399" y="1117"/>
                  </a:cubicBezTo>
                  <a:cubicBezTo>
                    <a:pt x="1394" y="1137"/>
                    <a:pt x="1385" y="1154"/>
                    <a:pt x="1377" y="1173"/>
                  </a:cubicBezTo>
                  <a:moveTo>
                    <a:pt x="1377" y="1173"/>
                  </a:moveTo>
                  <a:cubicBezTo>
                    <a:pt x="1376" y="1173"/>
                    <a:pt x="1377" y="1174"/>
                    <a:pt x="1376" y="1175"/>
                  </a:cubicBezTo>
                  <a:moveTo>
                    <a:pt x="1376" y="1175"/>
                  </a:moveTo>
                  <a:cubicBezTo>
                    <a:pt x="1375" y="1175"/>
                    <a:pt x="1377" y="1176"/>
                    <a:pt x="1376" y="1175"/>
                  </a:cubicBezTo>
                  <a:moveTo>
                    <a:pt x="1376" y="1175"/>
                  </a:moveTo>
                  <a:cubicBezTo>
                    <a:pt x="1377" y="1174"/>
                    <a:pt x="1377" y="1173"/>
                    <a:pt x="1377" y="1173"/>
                  </a:cubicBezTo>
                  <a:moveTo>
                    <a:pt x="1377" y="1173"/>
                  </a:moveTo>
                  <a:cubicBezTo>
                    <a:pt x="1396" y="1150"/>
                    <a:pt x="1412" y="1125"/>
                    <a:pt x="1426" y="1099"/>
                  </a:cubicBezTo>
                  <a:moveTo>
                    <a:pt x="1426" y="1099"/>
                  </a:moveTo>
                  <a:cubicBezTo>
                    <a:pt x="1428" y="1098"/>
                    <a:pt x="1426" y="1098"/>
                    <a:pt x="1426" y="1099"/>
                  </a:cubicBezTo>
                  <a:moveTo>
                    <a:pt x="159" y="1216"/>
                  </a:moveTo>
                  <a:cubicBezTo>
                    <a:pt x="156" y="1201"/>
                    <a:pt x="160" y="1188"/>
                    <a:pt x="164" y="1176"/>
                  </a:cubicBezTo>
                  <a:cubicBezTo>
                    <a:pt x="148" y="1157"/>
                    <a:pt x="133" y="1136"/>
                    <a:pt x="120" y="1113"/>
                  </a:cubicBezTo>
                  <a:cubicBezTo>
                    <a:pt x="113" y="1111"/>
                    <a:pt x="109" y="1105"/>
                    <a:pt x="102" y="1103"/>
                  </a:cubicBezTo>
                  <a:cubicBezTo>
                    <a:pt x="118" y="1144"/>
                    <a:pt x="137" y="1181"/>
                    <a:pt x="159" y="1216"/>
                  </a:cubicBezTo>
                  <a:close/>
                  <a:moveTo>
                    <a:pt x="1287" y="1164"/>
                  </a:moveTo>
                  <a:cubicBezTo>
                    <a:pt x="1303" y="1157"/>
                    <a:pt x="1323" y="1155"/>
                    <a:pt x="1333" y="1143"/>
                  </a:cubicBezTo>
                  <a:cubicBezTo>
                    <a:pt x="1325" y="1131"/>
                    <a:pt x="1312" y="1123"/>
                    <a:pt x="1301" y="1114"/>
                  </a:cubicBezTo>
                  <a:cubicBezTo>
                    <a:pt x="1296" y="1131"/>
                    <a:pt x="1292" y="1148"/>
                    <a:pt x="1287" y="1164"/>
                  </a:cubicBezTo>
                  <a:close/>
                  <a:moveTo>
                    <a:pt x="126" y="1118"/>
                  </a:moveTo>
                  <a:cubicBezTo>
                    <a:pt x="138" y="1138"/>
                    <a:pt x="150" y="1157"/>
                    <a:pt x="166" y="1174"/>
                  </a:cubicBezTo>
                  <a:cubicBezTo>
                    <a:pt x="169" y="1162"/>
                    <a:pt x="177" y="1155"/>
                    <a:pt x="182" y="1146"/>
                  </a:cubicBezTo>
                  <a:cubicBezTo>
                    <a:pt x="161" y="1138"/>
                    <a:pt x="144" y="1127"/>
                    <a:pt x="126" y="1118"/>
                  </a:cubicBezTo>
                  <a:moveTo>
                    <a:pt x="126" y="1118"/>
                  </a:moveTo>
                  <a:cubicBezTo>
                    <a:pt x="125" y="1116"/>
                    <a:pt x="124" y="1118"/>
                    <a:pt x="126" y="1118"/>
                  </a:cubicBezTo>
                  <a:moveTo>
                    <a:pt x="1342" y="1146"/>
                  </a:moveTo>
                  <a:cubicBezTo>
                    <a:pt x="1351" y="1159"/>
                    <a:pt x="1360" y="1173"/>
                    <a:pt x="1365" y="1190"/>
                  </a:cubicBezTo>
                  <a:cubicBezTo>
                    <a:pt x="1377" y="1168"/>
                    <a:pt x="1387" y="1145"/>
                    <a:pt x="1396" y="1120"/>
                  </a:cubicBezTo>
                  <a:cubicBezTo>
                    <a:pt x="1397" y="1120"/>
                    <a:pt x="1396" y="1119"/>
                    <a:pt x="1395" y="1119"/>
                  </a:cubicBezTo>
                  <a:cubicBezTo>
                    <a:pt x="1379" y="1129"/>
                    <a:pt x="1361" y="1138"/>
                    <a:pt x="1342" y="1146"/>
                  </a:cubicBezTo>
                  <a:close/>
                  <a:moveTo>
                    <a:pt x="204" y="1128"/>
                  </a:moveTo>
                  <a:cubicBezTo>
                    <a:pt x="202" y="1133"/>
                    <a:pt x="196" y="1134"/>
                    <a:pt x="195" y="1139"/>
                  </a:cubicBezTo>
                  <a:cubicBezTo>
                    <a:pt x="197" y="1142"/>
                    <a:pt x="198" y="1146"/>
                    <a:pt x="198" y="1151"/>
                  </a:cubicBezTo>
                  <a:cubicBezTo>
                    <a:pt x="209" y="1153"/>
                    <a:pt x="219" y="1160"/>
                    <a:pt x="229" y="1160"/>
                  </a:cubicBezTo>
                  <a:cubicBezTo>
                    <a:pt x="220" y="1151"/>
                    <a:pt x="214" y="1138"/>
                    <a:pt x="204" y="1128"/>
                  </a:cubicBezTo>
                  <a:close/>
                  <a:moveTo>
                    <a:pt x="1100" y="1194"/>
                  </a:moveTo>
                  <a:cubicBezTo>
                    <a:pt x="1095" y="1200"/>
                    <a:pt x="1088" y="1206"/>
                    <a:pt x="1088" y="1212"/>
                  </a:cubicBezTo>
                  <a:cubicBezTo>
                    <a:pt x="1101" y="1209"/>
                    <a:pt x="1114" y="1208"/>
                    <a:pt x="1126" y="1205"/>
                  </a:cubicBezTo>
                  <a:cubicBezTo>
                    <a:pt x="1129" y="1181"/>
                    <a:pt x="1137" y="1156"/>
                    <a:pt x="1137" y="1132"/>
                  </a:cubicBezTo>
                  <a:cubicBezTo>
                    <a:pt x="1126" y="1153"/>
                    <a:pt x="1113" y="1175"/>
                    <a:pt x="1100" y="1194"/>
                  </a:cubicBezTo>
                  <a:close/>
                  <a:moveTo>
                    <a:pt x="187" y="1146"/>
                  </a:moveTo>
                  <a:cubicBezTo>
                    <a:pt x="190" y="1145"/>
                    <a:pt x="194" y="1150"/>
                    <a:pt x="196" y="1148"/>
                  </a:cubicBezTo>
                  <a:cubicBezTo>
                    <a:pt x="193" y="1146"/>
                    <a:pt x="194" y="1141"/>
                    <a:pt x="192" y="1140"/>
                  </a:cubicBezTo>
                  <a:cubicBezTo>
                    <a:pt x="191" y="1142"/>
                    <a:pt x="188" y="1143"/>
                    <a:pt x="187" y="1146"/>
                  </a:cubicBezTo>
                  <a:close/>
                  <a:moveTo>
                    <a:pt x="1333" y="1147"/>
                  </a:moveTo>
                  <a:cubicBezTo>
                    <a:pt x="1335" y="1147"/>
                    <a:pt x="1336" y="1146"/>
                    <a:pt x="1337" y="1145"/>
                  </a:cubicBezTo>
                  <a:cubicBezTo>
                    <a:pt x="1335" y="1143"/>
                    <a:pt x="1334" y="1145"/>
                    <a:pt x="1333" y="1147"/>
                  </a:cubicBezTo>
                  <a:close/>
                  <a:moveTo>
                    <a:pt x="241" y="1257"/>
                  </a:moveTo>
                  <a:cubicBezTo>
                    <a:pt x="241" y="1258"/>
                    <a:pt x="242" y="1257"/>
                    <a:pt x="241" y="1257"/>
                  </a:cubicBezTo>
                  <a:moveTo>
                    <a:pt x="241" y="1257"/>
                  </a:moveTo>
                  <a:cubicBezTo>
                    <a:pt x="224" y="1224"/>
                    <a:pt x="209" y="1190"/>
                    <a:pt x="197" y="1152"/>
                  </a:cubicBezTo>
                  <a:cubicBezTo>
                    <a:pt x="194" y="1150"/>
                    <a:pt x="189" y="1150"/>
                    <a:pt x="187" y="1148"/>
                  </a:cubicBezTo>
                  <a:cubicBezTo>
                    <a:pt x="177" y="1154"/>
                    <a:pt x="173" y="1166"/>
                    <a:pt x="167" y="1175"/>
                  </a:cubicBezTo>
                  <a:cubicBezTo>
                    <a:pt x="189" y="1205"/>
                    <a:pt x="214" y="1232"/>
                    <a:pt x="241" y="1257"/>
                  </a:cubicBezTo>
                  <a:moveTo>
                    <a:pt x="1207" y="1335"/>
                  </a:moveTo>
                  <a:cubicBezTo>
                    <a:pt x="1206" y="1335"/>
                    <a:pt x="1208" y="1336"/>
                    <a:pt x="1207" y="1335"/>
                  </a:cubicBezTo>
                  <a:moveTo>
                    <a:pt x="1207" y="1335"/>
                  </a:moveTo>
                  <a:cubicBezTo>
                    <a:pt x="1267" y="1295"/>
                    <a:pt x="1319" y="1248"/>
                    <a:pt x="1362" y="1192"/>
                  </a:cubicBezTo>
                  <a:cubicBezTo>
                    <a:pt x="1357" y="1174"/>
                    <a:pt x="1350" y="1158"/>
                    <a:pt x="1337" y="1148"/>
                  </a:cubicBezTo>
                  <a:cubicBezTo>
                    <a:pt x="1322" y="1158"/>
                    <a:pt x="1312" y="1174"/>
                    <a:pt x="1300" y="1189"/>
                  </a:cubicBezTo>
                  <a:cubicBezTo>
                    <a:pt x="1294" y="1196"/>
                    <a:pt x="1288" y="1203"/>
                    <a:pt x="1281" y="1210"/>
                  </a:cubicBezTo>
                  <a:cubicBezTo>
                    <a:pt x="1275" y="1217"/>
                    <a:pt x="1267" y="1223"/>
                    <a:pt x="1263" y="1230"/>
                  </a:cubicBezTo>
                  <a:cubicBezTo>
                    <a:pt x="1258" y="1239"/>
                    <a:pt x="1255" y="1249"/>
                    <a:pt x="1251" y="1258"/>
                  </a:cubicBezTo>
                  <a:cubicBezTo>
                    <a:pt x="1237" y="1285"/>
                    <a:pt x="1225" y="1311"/>
                    <a:pt x="1207" y="1335"/>
                  </a:cubicBezTo>
                  <a:moveTo>
                    <a:pt x="1324" y="1154"/>
                  </a:moveTo>
                  <a:cubicBezTo>
                    <a:pt x="1310" y="1158"/>
                    <a:pt x="1300" y="1164"/>
                    <a:pt x="1286" y="1167"/>
                  </a:cubicBezTo>
                  <a:cubicBezTo>
                    <a:pt x="1282" y="1186"/>
                    <a:pt x="1272" y="1204"/>
                    <a:pt x="1269" y="1221"/>
                  </a:cubicBezTo>
                  <a:cubicBezTo>
                    <a:pt x="1287" y="1199"/>
                    <a:pt x="1307" y="1178"/>
                    <a:pt x="1324" y="1154"/>
                  </a:cubicBezTo>
                  <a:moveTo>
                    <a:pt x="1324" y="1154"/>
                  </a:moveTo>
                  <a:cubicBezTo>
                    <a:pt x="1325" y="1154"/>
                    <a:pt x="1324" y="1153"/>
                    <a:pt x="1324" y="1154"/>
                  </a:cubicBezTo>
                  <a:moveTo>
                    <a:pt x="222" y="1212"/>
                  </a:moveTo>
                  <a:cubicBezTo>
                    <a:pt x="231" y="1230"/>
                    <a:pt x="237" y="1251"/>
                    <a:pt x="247" y="1264"/>
                  </a:cubicBezTo>
                  <a:cubicBezTo>
                    <a:pt x="252" y="1270"/>
                    <a:pt x="260" y="1275"/>
                    <a:pt x="267" y="1280"/>
                  </a:cubicBezTo>
                  <a:cubicBezTo>
                    <a:pt x="287" y="1297"/>
                    <a:pt x="306" y="1314"/>
                    <a:pt x="328" y="1328"/>
                  </a:cubicBezTo>
                  <a:cubicBezTo>
                    <a:pt x="334" y="1313"/>
                    <a:pt x="344" y="1302"/>
                    <a:pt x="354" y="1291"/>
                  </a:cubicBezTo>
                  <a:cubicBezTo>
                    <a:pt x="308" y="1254"/>
                    <a:pt x="269" y="1211"/>
                    <a:pt x="232" y="1165"/>
                  </a:cubicBezTo>
                  <a:cubicBezTo>
                    <a:pt x="220" y="1162"/>
                    <a:pt x="212" y="1157"/>
                    <a:pt x="200" y="1154"/>
                  </a:cubicBezTo>
                  <a:cubicBezTo>
                    <a:pt x="206" y="1174"/>
                    <a:pt x="214" y="1193"/>
                    <a:pt x="222" y="1212"/>
                  </a:cubicBezTo>
                  <a:close/>
                  <a:moveTo>
                    <a:pt x="356" y="1290"/>
                  </a:moveTo>
                  <a:cubicBezTo>
                    <a:pt x="359" y="1285"/>
                    <a:pt x="365" y="1284"/>
                    <a:pt x="367" y="1278"/>
                  </a:cubicBezTo>
                  <a:cubicBezTo>
                    <a:pt x="358" y="1252"/>
                    <a:pt x="349" y="1226"/>
                    <a:pt x="342" y="1197"/>
                  </a:cubicBezTo>
                  <a:cubicBezTo>
                    <a:pt x="306" y="1189"/>
                    <a:pt x="270" y="1177"/>
                    <a:pt x="238" y="1169"/>
                  </a:cubicBezTo>
                  <a:cubicBezTo>
                    <a:pt x="274" y="1212"/>
                    <a:pt x="312" y="1254"/>
                    <a:pt x="356" y="1290"/>
                  </a:cubicBezTo>
                  <a:close/>
                  <a:moveTo>
                    <a:pt x="1223" y="1265"/>
                  </a:moveTo>
                  <a:cubicBezTo>
                    <a:pt x="1235" y="1254"/>
                    <a:pt x="1255" y="1239"/>
                    <a:pt x="1263" y="1225"/>
                  </a:cubicBezTo>
                  <a:cubicBezTo>
                    <a:pt x="1273" y="1209"/>
                    <a:pt x="1274" y="1190"/>
                    <a:pt x="1282" y="1170"/>
                  </a:cubicBezTo>
                  <a:cubicBezTo>
                    <a:pt x="1282" y="1169"/>
                    <a:pt x="1282" y="1169"/>
                    <a:pt x="1281" y="1169"/>
                  </a:cubicBezTo>
                  <a:cubicBezTo>
                    <a:pt x="1257" y="1177"/>
                    <a:pt x="1232" y="1184"/>
                    <a:pt x="1206" y="1191"/>
                  </a:cubicBezTo>
                  <a:cubicBezTo>
                    <a:pt x="1184" y="1218"/>
                    <a:pt x="1160" y="1242"/>
                    <a:pt x="1137" y="1268"/>
                  </a:cubicBezTo>
                  <a:cubicBezTo>
                    <a:pt x="1155" y="1276"/>
                    <a:pt x="1167" y="1289"/>
                    <a:pt x="1181" y="1301"/>
                  </a:cubicBezTo>
                  <a:cubicBezTo>
                    <a:pt x="1195" y="1290"/>
                    <a:pt x="1208" y="1278"/>
                    <a:pt x="1223" y="1265"/>
                  </a:cubicBezTo>
                  <a:close/>
                  <a:moveTo>
                    <a:pt x="344" y="1195"/>
                  </a:moveTo>
                  <a:cubicBezTo>
                    <a:pt x="349" y="1194"/>
                    <a:pt x="353" y="1198"/>
                    <a:pt x="355" y="1196"/>
                  </a:cubicBezTo>
                  <a:cubicBezTo>
                    <a:pt x="350" y="1190"/>
                    <a:pt x="346" y="1183"/>
                    <a:pt x="341" y="1178"/>
                  </a:cubicBezTo>
                  <a:cubicBezTo>
                    <a:pt x="342" y="1184"/>
                    <a:pt x="343" y="1189"/>
                    <a:pt x="344" y="1195"/>
                  </a:cubicBezTo>
                  <a:close/>
                  <a:moveTo>
                    <a:pt x="289" y="1331"/>
                  </a:moveTo>
                  <a:cubicBezTo>
                    <a:pt x="289" y="1332"/>
                    <a:pt x="290" y="1331"/>
                    <a:pt x="289" y="1331"/>
                  </a:cubicBezTo>
                  <a:moveTo>
                    <a:pt x="289" y="1331"/>
                  </a:moveTo>
                  <a:cubicBezTo>
                    <a:pt x="274" y="1310"/>
                    <a:pt x="258" y="1290"/>
                    <a:pt x="246" y="1266"/>
                  </a:cubicBezTo>
                  <a:cubicBezTo>
                    <a:pt x="216" y="1240"/>
                    <a:pt x="192" y="1209"/>
                    <a:pt x="165" y="1180"/>
                  </a:cubicBezTo>
                  <a:cubicBezTo>
                    <a:pt x="163" y="1194"/>
                    <a:pt x="158" y="1209"/>
                    <a:pt x="163" y="1223"/>
                  </a:cubicBezTo>
                  <a:cubicBezTo>
                    <a:pt x="169" y="1238"/>
                    <a:pt x="189" y="1257"/>
                    <a:pt x="203" y="1271"/>
                  </a:cubicBezTo>
                  <a:cubicBezTo>
                    <a:pt x="217" y="1284"/>
                    <a:pt x="236" y="1304"/>
                    <a:pt x="249" y="1313"/>
                  </a:cubicBezTo>
                  <a:cubicBezTo>
                    <a:pt x="261" y="1321"/>
                    <a:pt x="278" y="1326"/>
                    <a:pt x="289" y="1331"/>
                  </a:cubicBezTo>
                  <a:moveTo>
                    <a:pt x="676" y="1195"/>
                  </a:moveTo>
                  <a:cubicBezTo>
                    <a:pt x="677" y="1209"/>
                    <a:pt x="682" y="1221"/>
                    <a:pt x="683" y="1235"/>
                  </a:cubicBezTo>
                  <a:cubicBezTo>
                    <a:pt x="697" y="1236"/>
                    <a:pt x="712" y="1236"/>
                    <a:pt x="727" y="1236"/>
                  </a:cubicBezTo>
                  <a:cubicBezTo>
                    <a:pt x="726" y="1222"/>
                    <a:pt x="730" y="1202"/>
                    <a:pt x="725" y="1192"/>
                  </a:cubicBezTo>
                  <a:cubicBezTo>
                    <a:pt x="709" y="1193"/>
                    <a:pt x="691" y="1193"/>
                    <a:pt x="676" y="1195"/>
                  </a:cubicBezTo>
                  <a:close/>
                  <a:moveTo>
                    <a:pt x="729" y="1192"/>
                  </a:moveTo>
                  <a:cubicBezTo>
                    <a:pt x="729" y="1207"/>
                    <a:pt x="731" y="1220"/>
                    <a:pt x="730" y="1236"/>
                  </a:cubicBezTo>
                  <a:cubicBezTo>
                    <a:pt x="744" y="1238"/>
                    <a:pt x="761" y="1236"/>
                    <a:pt x="775" y="1237"/>
                  </a:cubicBezTo>
                  <a:cubicBezTo>
                    <a:pt x="777" y="1222"/>
                    <a:pt x="777" y="1207"/>
                    <a:pt x="777" y="1192"/>
                  </a:cubicBezTo>
                  <a:cubicBezTo>
                    <a:pt x="761" y="1192"/>
                    <a:pt x="745" y="1192"/>
                    <a:pt x="729" y="1192"/>
                  </a:cubicBezTo>
                  <a:close/>
                  <a:moveTo>
                    <a:pt x="780" y="1192"/>
                  </a:moveTo>
                  <a:cubicBezTo>
                    <a:pt x="779" y="1206"/>
                    <a:pt x="779" y="1222"/>
                    <a:pt x="778" y="1237"/>
                  </a:cubicBezTo>
                  <a:cubicBezTo>
                    <a:pt x="809" y="1235"/>
                    <a:pt x="841" y="1236"/>
                    <a:pt x="871" y="1234"/>
                  </a:cubicBezTo>
                  <a:cubicBezTo>
                    <a:pt x="875" y="1222"/>
                    <a:pt x="879" y="1210"/>
                    <a:pt x="882" y="1198"/>
                  </a:cubicBezTo>
                  <a:cubicBezTo>
                    <a:pt x="849" y="1195"/>
                    <a:pt x="816" y="1192"/>
                    <a:pt x="780" y="1192"/>
                  </a:cubicBezTo>
                  <a:close/>
                  <a:moveTo>
                    <a:pt x="1200" y="1193"/>
                  </a:moveTo>
                  <a:cubicBezTo>
                    <a:pt x="1176" y="1197"/>
                    <a:pt x="1153" y="1204"/>
                    <a:pt x="1128" y="1207"/>
                  </a:cubicBezTo>
                  <a:cubicBezTo>
                    <a:pt x="1124" y="1224"/>
                    <a:pt x="1120" y="1239"/>
                    <a:pt x="1116" y="1255"/>
                  </a:cubicBezTo>
                  <a:cubicBezTo>
                    <a:pt x="1122" y="1258"/>
                    <a:pt x="1128" y="1262"/>
                    <a:pt x="1134" y="1265"/>
                  </a:cubicBezTo>
                  <a:cubicBezTo>
                    <a:pt x="1158" y="1242"/>
                    <a:pt x="1180" y="1219"/>
                    <a:pt x="1200" y="1193"/>
                  </a:cubicBezTo>
                  <a:moveTo>
                    <a:pt x="1200" y="1193"/>
                  </a:moveTo>
                  <a:cubicBezTo>
                    <a:pt x="1201" y="1192"/>
                    <a:pt x="1200" y="1192"/>
                    <a:pt x="1200" y="1193"/>
                  </a:cubicBezTo>
                  <a:moveTo>
                    <a:pt x="671" y="1195"/>
                  </a:moveTo>
                  <a:cubicBezTo>
                    <a:pt x="638" y="1198"/>
                    <a:pt x="605" y="1201"/>
                    <a:pt x="575" y="1207"/>
                  </a:cubicBezTo>
                  <a:cubicBezTo>
                    <a:pt x="578" y="1215"/>
                    <a:pt x="580" y="1224"/>
                    <a:pt x="586" y="1229"/>
                  </a:cubicBezTo>
                  <a:cubicBezTo>
                    <a:pt x="616" y="1232"/>
                    <a:pt x="650" y="1235"/>
                    <a:pt x="680" y="1234"/>
                  </a:cubicBezTo>
                  <a:cubicBezTo>
                    <a:pt x="676" y="1222"/>
                    <a:pt x="675" y="1207"/>
                    <a:pt x="671" y="1195"/>
                  </a:cubicBezTo>
                  <a:close/>
                  <a:moveTo>
                    <a:pt x="369" y="1277"/>
                  </a:moveTo>
                  <a:cubicBezTo>
                    <a:pt x="382" y="1271"/>
                    <a:pt x="394" y="1263"/>
                    <a:pt x="406" y="1255"/>
                  </a:cubicBezTo>
                  <a:cubicBezTo>
                    <a:pt x="389" y="1237"/>
                    <a:pt x="373" y="1219"/>
                    <a:pt x="358" y="1199"/>
                  </a:cubicBezTo>
                  <a:cubicBezTo>
                    <a:pt x="353" y="1200"/>
                    <a:pt x="350" y="1197"/>
                    <a:pt x="345" y="1198"/>
                  </a:cubicBezTo>
                  <a:cubicBezTo>
                    <a:pt x="352" y="1226"/>
                    <a:pt x="361" y="1251"/>
                    <a:pt x="369" y="1277"/>
                  </a:cubicBezTo>
                  <a:close/>
                  <a:moveTo>
                    <a:pt x="884" y="1199"/>
                  </a:moveTo>
                  <a:cubicBezTo>
                    <a:pt x="882" y="1211"/>
                    <a:pt x="877" y="1221"/>
                    <a:pt x="874" y="1234"/>
                  </a:cubicBezTo>
                  <a:cubicBezTo>
                    <a:pt x="894" y="1233"/>
                    <a:pt x="914" y="1231"/>
                    <a:pt x="934" y="1230"/>
                  </a:cubicBezTo>
                  <a:cubicBezTo>
                    <a:pt x="934" y="1221"/>
                    <a:pt x="936" y="1215"/>
                    <a:pt x="936" y="1205"/>
                  </a:cubicBezTo>
                  <a:cubicBezTo>
                    <a:pt x="919" y="1202"/>
                    <a:pt x="903" y="1199"/>
                    <a:pt x="884" y="1199"/>
                  </a:cubicBezTo>
                  <a:close/>
                  <a:moveTo>
                    <a:pt x="1360" y="1199"/>
                  </a:moveTo>
                  <a:cubicBezTo>
                    <a:pt x="1360" y="1199"/>
                    <a:pt x="1361" y="1200"/>
                    <a:pt x="1360" y="1199"/>
                  </a:cubicBezTo>
                  <a:close/>
                  <a:moveTo>
                    <a:pt x="363" y="1201"/>
                  </a:moveTo>
                  <a:cubicBezTo>
                    <a:pt x="378" y="1220"/>
                    <a:pt x="392" y="1239"/>
                    <a:pt x="410" y="1254"/>
                  </a:cubicBezTo>
                  <a:cubicBezTo>
                    <a:pt x="432" y="1244"/>
                    <a:pt x="454" y="1234"/>
                    <a:pt x="480" y="1227"/>
                  </a:cubicBezTo>
                  <a:cubicBezTo>
                    <a:pt x="477" y="1217"/>
                    <a:pt x="463" y="1219"/>
                    <a:pt x="454" y="1218"/>
                  </a:cubicBezTo>
                  <a:cubicBezTo>
                    <a:pt x="424" y="1213"/>
                    <a:pt x="391" y="1206"/>
                    <a:pt x="363" y="1201"/>
                  </a:cubicBezTo>
                  <a:moveTo>
                    <a:pt x="363" y="1201"/>
                  </a:moveTo>
                  <a:cubicBezTo>
                    <a:pt x="362" y="1200"/>
                    <a:pt x="361" y="1201"/>
                    <a:pt x="363" y="1201"/>
                  </a:cubicBezTo>
                  <a:moveTo>
                    <a:pt x="1359" y="1201"/>
                  </a:moveTo>
                  <a:cubicBezTo>
                    <a:pt x="1318" y="1253"/>
                    <a:pt x="1263" y="1298"/>
                    <a:pt x="1208" y="1338"/>
                  </a:cubicBezTo>
                  <a:cubicBezTo>
                    <a:pt x="1206" y="1339"/>
                    <a:pt x="1201" y="1341"/>
                    <a:pt x="1202" y="1345"/>
                  </a:cubicBezTo>
                  <a:cubicBezTo>
                    <a:pt x="1217" y="1339"/>
                    <a:pt x="1232" y="1333"/>
                    <a:pt x="1247" y="1326"/>
                  </a:cubicBezTo>
                  <a:cubicBezTo>
                    <a:pt x="1261" y="1320"/>
                    <a:pt x="1277" y="1313"/>
                    <a:pt x="1289" y="1304"/>
                  </a:cubicBezTo>
                  <a:cubicBezTo>
                    <a:pt x="1303" y="1293"/>
                    <a:pt x="1316" y="1270"/>
                    <a:pt x="1326" y="1255"/>
                  </a:cubicBezTo>
                  <a:cubicBezTo>
                    <a:pt x="1338" y="1238"/>
                    <a:pt x="1350" y="1220"/>
                    <a:pt x="1359" y="1201"/>
                  </a:cubicBezTo>
                  <a:moveTo>
                    <a:pt x="1359" y="1201"/>
                  </a:moveTo>
                  <a:cubicBezTo>
                    <a:pt x="1361" y="1201"/>
                    <a:pt x="1359" y="1200"/>
                    <a:pt x="1359" y="1201"/>
                  </a:cubicBezTo>
                  <a:moveTo>
                    <a:pt x="1301" y="1295"/>
                  </a:moveTo>
                  <a:cubicBezTo>
                    <a:pt x="1299" y="1296"/>
                    <a:pt x="1301" y="1297"/>
                    <a:pt x="1301" y="1295"/>
                  </a:cubicBezTo>
                  <a:moveTo>
                    <a:pt x="1301" y="1295"/>
                  </a:moveTo>
                  <a:cubicBezTo>
                    <a:pt x="1315" y="1282"/>
                    <a:pt x="1343" y="1260"/>
                    <a:pt x="1354" y="1241"/>
                  </a:cubicBezTo>
                  <a:cubicBezTo>
                    <a:pt x="1360" y="1231"/>
                    <a:pt x="1364" y="1215"/>
                    <a:pt x="1362" y="1201"/>
                  </a:cubicBezTo>
                  <a:cubicBezTo>
                    <a:pt x="1345" y="1236"/>
                    <a:pt x="1323" y="1266"/>
                    <a:pt x="1301" y="1295"/>
                  </a:cubicBezTo>
                  <a:moveTo>
                    <a:pt x="938" y="1229"/>
                  </a:moveTo>
                  <a:cubicBezTo>
                    <a:pt x="950" y="1230"/>
                    <a:pt x="958" y="1227"/>
                    <a:pt x="970" y="1227"/>
                  </a:cubicBezTo>
                  <a:cubicBezTo>
                    <a:pt x="975" y="1224"/>
                    <a:pt x="977" y="1218"/>
                    <a:pt x="979" y="1213"/>
                  </a:cubicBezTo>
                  <a:cubicBezTo>
                    <a:pt x="967" y="1210"/>
                    <a:pt x="953" y="1208"/>
                    <a:pt x="941" y="1205"/>
                  </a:cubicBezTo>
                  <a:cubicBezTo>
                    <a:pt x="939" y="1212"/>
                    <a:pt x="940" y="1222"/>
                    <a:pt x="938" y="1229"/>
                  </a:cubicBezTo>
                  <a:close/>
                  <a:moveTo>
                    <a:pt x="526" y="1219"/>
                  </a:moveTo>
                  <a:cubicBezTo>
                    <a:pt x="526" y="1221"/>
                    <a:pt x="526" y="1222"/>
                    <a:pt x="527" y="1223"/>
                  </a:cubicBezTo>
                  <a:cubicBezTo>
                    <a:pt x="544" y="1226"/>
                    <a:pt x="565" y="1229"/>
                    <a:pt x="582" y="1228"/>
                  </a:cubicBezTo>
                  <a:cubicBezTo>
                    <a:pt x="577" y="1222"/>
                    <a:pt x="575" y="1213"/>
                    <a:pt x="571" y="1207"/>
                  </a:cubicBezTo>
                  <a:cubicBezTo>
                    <a:pt x="557" y="1212"/>
                    <a:pt x="538" y="1212"/>
                    <a:pt x="526" y="1219"/>
                  </a:cubicBezTo>
                  <a:close/>
                  <a:moveTo>
                    <a:pt x="1084" y="1215"/>
                  </a:moveTo>
                  <a:cubicBezTo>
                    <a:pt x="1080" y="1223"/>
                    <a:pt x="1071" y="1229"/>
                    <a:pt x="1070" y="1236"/>
                  </a:cubicBezTo>
                  <a:cubicBezTo>
                    <a:pt x="1086" y="1240"/>
                    <a:pt x="1099" y="1248"/>
                    <a:pt x="1113" y="1253"/>
                  </a:cubicBezTo>
                  <a:cubicBezTo>
                    <a:pt x="1118" y="1240"/>
                    <a:pt x="1120" y="1224"/>
                    <a:pt x="1125" y="1210"/>
                  </a:cubicBezTo>
                  <a:cubicBezTo>
                    <a:pt x="1125" y="1209"/>
                    <a:pt x="1125" y="1208"/>
                    <a:pt x="1123" y="1208"/>
                  </a:cubicBezTo>
                  <a:cubicBezTo>
                    <a:pt x="1111" y="1211"/>
                    <a:pt x="1097" y="1213"/>
                    <a:pt x="1084" y="1215"/>
                  </a:cubicBezTo>
                  <a:close/>
                  <a:moveTo>
                    <a:pt x="982" y="1214"/>
                  </a:moveTo>
                  <a:cubicBezTo>
                    <a:pt x="980" y="1218"/>
                    <a:pt x="977" y="1222"/>
                    <a:pt x="975" y="1226"/>
                  </a:cubicBezTo>
                  <a:cubicBezTo>
                    <a:pt x="988" y="1225"/>
                    <a:pt x="1003" y="1224"/>
                    <a:pt x="1015" y="1222"/>
                  </a:cubicBezTo>
                  <a:cubicBezTo>
                    <a:pt x="1005" y="1219"/>
                    <a:pt x="994" y="1216"/>
                    <a:pt x="982" y="1214"/>
                  </a:cubicBezTo>
                  <a:close/>
                  <a:moveTo>
                    <a:pt x="1031" y="1223"/>
                  </a:moveTo>
                  <a:cubicBezTo>
                    <a:pt x="1044" y="1226"/>
                    <a:pt x="1054" y="1231"/>
                    <a:pt x="1066" y="1234"/>
                  </a:cubicBezTo>
                  <a:cubicBezTo>
                    <a:pt x="1070" y="1229"/>
                    <a:pt x="1080" y="1220"/>
                    <a:pt x="1078" y="1216"/>
                  </a:cubicBezTo>
                  <a:cubicBezTo>
                    <a:pt x="1063" y="1219"/>
                    <a:pt x="1045" y="1220"/>
                    <a:pt x="1031" y="1223"/>
                  </a:cubicBezTo>
                  <a:close/>
                  <a:moveTo>
                    <a:pt x="509" y="1223"/>
                  </a:moveTo>
                  <a:cubicBezTo>
                    <a:pt x="515" y="1222"/>
                    <a:pt x="518" y="1224"/>
                    <a:pt x="524" y="1223"/>
                  </a:cubicBezTo>
                  <a:cubicBezTo>
                    <a:pt x="523" y="1222"/>
                    <a:pt x="524" y="1217"/>
                    <a:pt x="521" y="1218"/>
                  </a:cubicBezTo>
                  <a:cubicBezTo>
                    <a:pt x="518" y="1220"/>
                    <a:pt x="511" y="1219"/>
                    <a:pt x="509" y="1223"/>
                  </a:cubicBezTo>
                  <a:close/>
                  <a:moveTo>
                    <a:pt x="482" y="1225"/>
                  </a:moveTo>
                  <a:cubicBezTo>
                    <a:pt x="487" y="1226"/>
                    <a:pt x="490" y="1224"/>
                    <a:pt x="493" y="1223"/>
                  </a:cubicBezTo>
                  <a:cubicBezTo>
                    <a:pt x="488" y="1223"/>
                    <a:pt x="483" y="1220"/>
                    <a:pt x="480" y="1223"/>
                  </a:cubicBezTo>
                  <a:cubicBezTo>
                    <a:pt x="481" y="1223"/>
                    <a:pt x="482" y="1224"/>
                    <a:pt x="482" y="1225"/>
                  </a:cubicBezTo>
                  <a:close/>
                  <a:moveTo>
                    <a:pt x="535" y="1295"/>
                  </a:moveTo>
                  <a:cubicBezTo>
                    <a:pt x="536" y="1296"/>
                    <a:pt x="537" y="1294"/>
                    <a:pt x="535" y="1295"/>
                  </a:cubicBezTo>
                  <a:moveTo>
                    <a:pt x="535" y="1295"/>
                  </a:moveTo>
                  <a:cubicBezTo>
                    <a:pt x="532" y="1272"/>
                    <a:pt x="527" y="1251"/>
                    <a:pt x="525" y="1227"/>
                  </a:cubicBezTo>
                  <a:cubicBezTo>
                    <a:pt x="512" y="1224"/>
                    <a:pt x="497" y="1223"/>
                    <a:pt x="486" y="1227"/>
                  </a:cubicBezTo>
                  <a:cubicBezTo>
                    <a:pt x="498" y="1250"/>
                    <a:pt x="518" y="1273"/>
                    <a:pt x="535" y="1295"/>
                  </a:cubicBezTo>
                  <a:moveTo>
                    <a:pt x="1022" y="1223"/>
                  </a:moveTo>
                  <a:cubicBezTo>
                    <a:pt x="1007" y="1223"/>
                    <a:pt x="991" y="1230"/>
                    <a:pt x="973" y="1229"/>
                  </a:cubicBezTo>
                  <a:cubicBezTo>
                    <a:pt x="960" y="1255"/>
                    <a:pt x="945" y="1280"/>
                    <a:pt x="928" y="1303"/>
                  </a:cubicBezTo>
                  <a:cubicBezTo>
                    <a:pt x="927" y="1316"/>
                    <a:pt x="925" y="1329"/>
                    <a:pt x="922" y="1342"/>
                  </a:cubicBezTo>
                  <a:cubicBezTo>
                    <a:pt x="920" y="1353"/>
                    <a:pt x="915" y="1367"/>
                    <a:pt x="917" y="1376"/>
                  </a:cubicBezTo>
                  <a:cubicBezTo>
                    <a:pt x="925" y="1381"/>
                    <a:pt x="933" y="1372"/>
                    <a:pt x="939" y="1367"/>
                  </a:cubicBezTo>
                  <a:cubicBezTo>
                    <a:pt x="986" y="1330"/>
                    <a:pt x="1029" y="1283"/>
                    <a:pt x="1064" y="1236"/>
                  </a:cubicBezTo>
                  <a:cubicBezTo>
                    <a:pt x="1050" y="1234"/>
                    <a:pt x="1038" y="1224"/>
                    <a:pt x="1022" y="1223"/>
                  </a:cubicBezTo>
                  <a:close/>
                  <a:moveTo>
                    <a:pt x="539" y="1299"/>
                  </a:moveTo>
                  <a:cubicBezTo>
                    <a:pt x="563" y="1325"/>
                    <a:pt x="587" y="1352"/>
                    <a:pt x="615" y="1374"/>
                  </a:cubicBezTo>
                  <a:cubicBezTo>
                    <a:pt x="628" y="1368"/>
                    <a:pt x="645" y="1367"/>
                    <a:pt x="658" y="1362"/>
                  </a:cubicBezTo>
                  <a:cubicBezTo>
                    <a:pt x="630" y="1322"/>
                    <a:pt x="605" y="1279"/>
                    <a:pt x="583" y="1232"/>
                  </a:cubicBezTo>
                  <a:cubicBezTo>
                    <a:pt x="564" y="1230"/>
                    <a:pt x="545" y="1229"/>
                    <a:pt x="527" y="1226"/>
                  </a:cubicBezTo>
                  <a:cubicBezTo>
                    <a:pt x="530" y="1251"/>
                    <a:pt x="535" y="1275"/>
                    <a:pt x="539" y="1299"/>
                  </a:cubicBezTo>
                  <a:close/>
                  <a:moveTo>
                    <a:pt x="537" y="1300"/>
                  </a:moveTo>
                  <a:cubicBezTo>
                    <a:pt x="517" y="1278"/>
                    <a:pt x="500" y="1252"/>
                    <a:pt x="481" y="1229"/>
                  </a:cubicBezTo>
                  <a:cubicBezTo>
                    <a:pt x="456" y="1237"/>
                    <a:pt x="433" y="1246"/>
                    <a:pt x="412" y="1256"/>
                  </a:cubicBezTo>
                  <a:cubicBezTo>
                    <a:pt x="452" y="1302"/>
                    <a:pt x="504" y="1344"/>
                    <a:pt x="558" y="1379"/>
                  </a:cubicBezTo>
                  <a:cubicBezTo>
                    <a:pt x="550" y="1354"/>
                    <a:pt x="543" y="1328"/>
                    <a:pt x="537" y="1300"/>
                  </a:cubicBezTo>
                  <a:close/>
                  <a:moveTo>
                    <a:pt x="938" y="1232"/>
                  </a:moveTo>
                  <a:cubicBezTo>
                    <a:pt x="936" y="1253"/>
                    <a:pt x="931" y="1276"/>
                    <a:pt x="931" y="1295"/>
                  </a:cubicBezTo>
                  <a:cubicBezTo>
                    <a:pt x="945" y="1275"/>
                    <a:pt x="957" y="1253"/>
                    <a:pt x="970" y="1231"/>
                  </a:cubicBezTo>
                  <a:cubicBezTo>
                    <a:pt x="970" y="1230"/>
                    <a:pt x="970" y="1229"/>
                    <a:pt x="968" y="1229"/>
                  </a:cubicBezTo>
                  <a:cubicBezTo>
                    <a:pt x="959" y="1231"/>
                    <a:pt x="948" y="1232"/>
                    <a:pt x="938" y="1232"/>
                  </a:cubicBezTo>
                  <a:close/>
                  <a:moveTo>
                    <a:pt x="663" y="1362"/>
                  </a:moveTo>
                  <a:cubicBezTo>
                    <a:pt x="679" y="1359"/>
                    <a:pt x="696" y="1357"/>
                    <a:pt x="712" y="1355"/>
                  </a:cubicBezTo>
                  <a:cubicBezTo>
                    <a:pt x="700" y="1317"/>
                    <a:pt x="690" y="1278"/>
                    <a:pt x="680" y="1238"/>
                  </a:cubicBezTo>
                  <a:cubicBezTo>
                    <a:pt x="649" y="1236"/>
                    <a:pt x="616" y="1235"/>
                    <a:pt x="586" y="1232"/>
                  </a:cubicBezTo>
                  <a:cubicBezTo>
                    <a:pt x="608" y="1279"/>
                    <a:pt x="632" y="1324"/>
                    <a:pt x="663" y="1362"/>
                  </a:cubicBezTo>
                  <a:close/>
                  <a:moveTo>
                    <a:pt x="872" y="1237"/>
                  </a:moveTo>
                  <a:cubicBezTo>
                    <a:pt x="861" y="1280"/>
                    <a:pt x="845" y="1318"/>
                    <a:pt x="829" y="1357"/>
                  </a:cubicBezTo>
                  <a:cubicBezTo>
                    <a:pt x="845" y="1360"/>
                    <a:pt x="862" y="1361"/>
                    <a:pt x="876" y="1366"/>
                  </a:cubicBezTo>
                  <a:cubicBezTo>
                    <a:pt x="895" y="1349"/>
                    <a:pt x="908" y="1326"/>
                    <a:pt x="924" y="1306"/>
                  </a:cubicBezTo>
                  <a:cubicBezTo>
                    <a:pt x="927" y="1282"/>
                    <a:pt x="932" y="1259"/>
                    <a:pt x="933" y="1233"/>
                  </a:cubicBezTo>
                  <a:cubicBezTo>
                    <a:pt x="912" y="1234"/>
                    <a:pt x="892" y="1235"/>
                    <a:pt x="872" y="1237"/>
                  </a:cubicBezTo>
                  <a:close/>
                  <a:moveTo>
                    <a:pt x="1182" y="1304"/>
                  </a:moveTo>
                  <a:cubicBezTo>
                    <a:pt x="1190" y="1314"/>
                    <a:pt x="1196" y="1326"/>
                    <a:pt x="1200" y="1341"/>
                  </a:cubicBezTo>
                  <a:cubicBezTo>
                    <a:pt x="1222" y="1309"/>
                    <a:pt x="1244" y="1273"/>
                    <a:pt x="1257" y="1235"/>
                  </a:cubicBezTo>
                  <a:cubicBezTo>
                    <a:pt x="1234" y="1260"/>
                    <a:pt x="1208" y="1282"/>
                    <a:pt x="1182" y="1304"/>
                  </a:cubicBezTo>
                  <a:close/>
                  <a:moveTo>
                    <a:pt x="778" y="1239"/>
                  </a:moveTo>
                  <a:cubicBezTo>
                    <a:pt x="776" y="1277"/>
                    <a:pt x="774" y="1315"/>
                    <a:pt x="773" y="1353"/>
                  </a:cubicBezTo>
                  <a:cubicBezTo>
                    <a:pt x="791" y="1354"/>
                    <a:pt x="810" y="1355"/>
                    <a:pt x="826" y="1357"/>
                  </a:cubicBezTo>
                  <a:cubicBezTo>
                    <a:pt x="843" y="1319"/>
                    <a:pt x="857" y="1279"/>
                    <a:pt x="870" y="1237"/>
                  </a:cubicBezTo>
                  <a:cubicBezTo>
                    <a:pt x="840" y="1238"/>
                    <a:pt x="810" y="1239"/>
                    <a:pt x="778" y="1239"/>
                  </a:cubicBezTo>
                  <a:close/>
                  <a:moveTo>
                    <a:pt x="170" y="1239"/>
                  </a:moveTo>
                  <a:cubicBezTo>
                    <a:pt x="177" y="1254"/>
                    <a:pt x="187" y="1266"/>
                    <a:pt x="198" y="1276"/>
                  </a:cubicBezTo>
                  <a:moveTo>
                    <a:pt x="198" y="1276"/>
                  </a:moveTo>
                  <a:cubicBezTo>
                    <a:pt x="199" y="1278"/>
                    <a:pt x="200" y="1276"/>
                    <a:pt x="198" y="1276"/>
                  </a:cubicBezTo>
                  <a:moveTo>
                    <a:pt x="198" y="1276"/>
                  </a:moveTo>
                  <a:cubicBezTo>
                    <a:pt x="189" y="1264"/>
                    <a:pt x="180" y="1250"/>
                    <a:pt x="170" y="1239"/>
                  </a:cubicBezTo>
                  <a:moveTo>
                    <a:pt x="170" y="1239"/>
                  </a:moveTo>
                  <a:cubicBezTo>
                    <a:pt x="169" y="1237"/>
                    <a:pt x="169" y="1239"/>
                    <a:pt x="170" y="1239"/>
                  </a:cubicBezTo>
                  <a:moveTo>
                    <a:pt x="716" y="1355"/>
                  </a:moveTo>
                  <a:cubicBezTo>
                    <a:pt x="722" y="1356"/>
                    <a:pt x="725" y="1353"/>
                    <a:pt x="731" y="1354"/>
                  </a:cubicBezTo>
                  <a:cubicBezTo>
                    <a:pt x="729" y="1317"/>
                    <a:pt x="729" y="1277"/>
                    <a:pt x="727" y="1239"/>
                  </a:cubicBezTo>
                  <a:cubicBezTo>
                    <a:pt x="713" y="1240"/>
                    <a:pt x="696" y="1237"/>
                    <a:pt x="684" y="1239"/>
                  </a:cubicBezTo>
                  <a:cubicBezTo>
                    <a:pt x="694" y="1278"/>
                    <a:pt x="704" y="1318"/>
                    <a:pt x="716" y="1355"/>
                  </a:cubicBezTo>
                  <a:close/>
                  <a:moveTo>
                    <a:pt x="1067" y="1238"/>
                  </a:moveTo>
                  <a:cubicBezTo>
                    <a:pt x="1026" y="1291"/>
                    <a:pt x="978" y="1338"/>
                    <a:pt x="927" y="1381"/>
                  </a:cubicBezTo>
                  <a:cubicBezTo>
                    <a:pt x="939" y="1385"/>
                    <a:pt x="948" y="1391"/>
                    <a:pt x="959" y="1396"/>
                  </a:cubicBezTo>
                  <a:cubicBezTo>
                    <a:pt x="1011" y="1367"/>
                    <a:pt x="1058" y="1334"/>
                    <a:pt x="1101" y="1296"/>
                  </a:cubicBezTo>
                  <a:cubicBezTo>
                    <a:pt x="1104" y="1282"/>
                    <a:pt x="1110" y="1271"/>
                    <a:pt x="1112" y="1256"/>
                  </a:cubicBezTo>
                  <a:cubicBezTo>
                    <a:pt x="1098" y="1249"/>
                    <a:pt x="1084" y="1242"/>
                    <a:pt x="1067" y="1238"/>
                  </a:cubicBezTo>
                  <a:close/>
                  <a:moveTo>
                    <a:pt x="731" y="1239"/>
                  </a:moveTo>
                  <a:cubicBezTo>
                    <a:pt x="730" y="1276"/>
                    <a:pt x="733" y="1316"/>
                    <a:pt x="733" y="1354"/>
                  </a:cubicBezTo>
                  <a:cubicBezTo>
                    <a:pt x="745" y="1354"/>
                    <a:pt x="757" y="1353"/>
                    <a:pt x="770" y="1353"/>
                  </a:cubicBezTo>
                  <a:cubicBezTo>
                    <a:pt x="772" y="1316"/>
                    <a:pt x="774" y="1278"/>
                    <a:pt x="775" y="1240"/>
                  </a:cubicBezTo>
                  <a:cubicBezTo>
                    <a:pt x="761" y="1239"/>
                    <a:pt x="747" y="1238"/>
                    <a:pt x="731" y="1239"/>
                  </a:cubicBezTo>
                  <a:close/>
                  <a:moveTo>
                    <a:pt x="559" y="1383"/>
                  </a:moveTo>
                  <a:cubicBezTo>
                    <a:pt x="502" y="1348"/>
                    <a:pt x="454" y="1304"/>
                    <a:pt x="408" y="1258"/>
                  </a:cubicBezTo>
                  <a:cubicBezTo>
                    <a:pt x="395" y="1265"/>
                    <a:pt x="383" y="1272"/>
                    <a:pt x="371" y="1280"/>
                  </a:cubicBezTo>
                  <a:cubicBezTo>
                    <a:pt x="377" y="1308"/>
                    <a:pt x="393" y="1320"/>
                    <a:pt x="414" y="1334"/>
                  </a:cubicBezTo>
                  <a:cubicBezTo>
                    <a:pt x="445" y="1356"/>
                    <a:pt x="480" y="1376"/>
                    <a:pt x="511" y="1392"/>
                  </a:cubicBezTo>
                  <a:cubicBezTo>
                    <a:pt x="529" y="1393"/>
                    <a:pt x="548" y="1399"/>
                    <a:pt x="564" y="1398"/>
                  </a:cubicBezTo>
                  <a:cubicBezTo>
                    <a:pt x="563" y="1393"/>
                    <a:pt x="560" y="1389"/>
                    <a:pt x="559" y="1383"/>
                  </a:cubicBezTo>
                  <a:close/>
                  <a:moveTo>
                    <a:pt x="1106" y="1293"/>
                  </a:moveTo>
                  <a:cubicBezTo>
                    <a:pt x="1114" y="1284"/>
                    <a:pt x="1124" y="1276"/>
                    <a:pt x="1133" y="1267"/>
                  </a:cubicBezTo>
                  <a:cubicBezTo>
                    <a:pt x="1126" y="1264"/>
                    <a:pt x="1122" y="1260"/>
                    <a:pt x="1115" y="1258"/>
                  </a:cubicBezTo>
                  <a:cubicBezTo>
                    <a:pt x="1112" y="1269"/>
                    <a:pt x="1106" y="1282"/>
                    <a:pt x="1106" y="1293"/>
                  </a:cubicBezTo>
                  <a:close/>
                  <a:moveTo>
                    <a:pt x="193" y="1264"/>
                  </a:moveTo>
                  <a:cubicBezTo>
                    <a:pt x="193" y="1265"/>
                    <a:pt x="193" y="1265"/>
                    <a:pt x="194" y="1265"/>
                  </a:cubicBezTo>
                  <a:moveTo>
                    <a:pt x="194" y="1265"/>
                  </a:moveTo>
                  <a:cubicBezTo>
                    <a:pt x="194" y="1266"/>
                    <a:pt x="194" y="1266"/>
                    <a:pt x="195" y="1266"/>
                  </a:cubicBezTo>
                  <a:moveTo>
                    <a:pt x="195" y="1266"/>
                  </a:moveTo>
                  <a:cubicBezTo>
                    <a:pt x="205" y="1280"/>
                    <a:pt x="216" y="1293"/>
                    <a:pt x="232" y="1301"/>
                  </a:cubicBezTo>
                  <a:moveTo>
                    <a:pt x="232" y="1301"/>
                  </a:moveTo>
                  <a:cubicBezTo>
                    <a:pt x="232" y="1302"/>
                    <a:pt x="232" y="1302"/>
                    <a:pt x="233" y="1302"/>
                  </a:cubicBezTo>
                  <a:moveTo>
                    <a:pt x="233" y="1302"/>
                  </a:moveTo>
                  <a:cubicBezTo>
                    <a:pt x="234" y="1304"/>
                    <a:pt x="234" y="1302"/>
                    <a:pt x="233" y="1302"/>
                  </a:cubicBezTo>
                  <a:moveTo>
                    <a:pt x="233" y="1302"/>
                  </a:moveTo>
                  <a:cubicBezTo>
                    <a:pt x="233" y="1301"/>
                    <a:pt x="233" y="1301"/>
                    <a:pt x="232" y="1301"/>
                  </a:cubicBezTo>
                  <a:moveTo>
                    <a:pt x="195" y="1266"/>
                  </a:moveTo>
                  <a:cubicBezTo>
                    <a:pt x="207" y="1278"/>
                    <a:pt x="219" y="1290"/>
                    <a:pt x="232" y="1301"/>
                  </a:cubicBezTo>
                  <a:moveTo>
                    <a:pt x="195" y="1266"/>
                  </a:moveTo>
                  <a:cubicBezTo>
                    <a:pt x="195" y="1265"/>
                    <a:pt x="194" y="1265"/>
                    <a:pt x="194" y="1265"/>
                  </a:cubicBezTo>
                  <a:moveTo>
                    <a:pt x="194" y="1265"/>
                  </a:moveTo>
                  <a:cubicBezTo>
                    <a:pt x="194" y="1264"/>
                    <a:pt x="193" y="1264"/>
                    <a:pt x="193" y="1264"/>
                  </a:cubicBezTo>
                  <a:moveTo>
                    <a:pt x="193" y="1264"/>
                  </a:moveTo>
                  <a:cubicBezTo>
                    <a:pt x="192" y="1262"/>
                    <a:pt x="192" y="1264"/>
                    <a:pt x="193" y="1264"/>
                  </a:cubicBezTo>
                  <a:moveTo>
                    <a:pt x="1071" y="1373"/>
                  </a:moveTo>
                  <a:cubicBezTo>
                    <a:pt x="1070" y="1374"/>
                    <a:pt x="1071" y="1374"/>
                    <a:pt x="1071" y="1373"/>
                  </a:cubicBezTo>
                  <a:moveTo>
                    <a:pt x="1071" y="1373"/>
                  </a:moveTo>
                  <a:cubicBezTo>
                    <a:pt x="1096" y="1361"/>
                    <a:pt x="1127" y="1341"/>
                    <a:pt x="1154" y="1321"/>
                  </a:cubicBezTo>
                  <a:cubicBezTo>
                    <a:pt x="1159" y="1318"/>
                    <a:pt x="1178" y="1306"/>
                    <a:pt x="1178" y="1302"/>
                  </a:cubicBezTo>
                  <a:cubicBezTo>
                    <a:pt x="1178" y="1299"/>
                    <a:pt x="1160" y="1286"/>
                    <a:pt x="1158" y="1284"/>
                  </a:cubicBezTo>
                  <a:cubicBezTo>
                    <a:pt x="1149" y="1277"/>
                    <a:pt x="1143" y="1273"/>
                    <a:pt x="1134" y="1269"/>
                  </a:cubicBezTo>
                  <a:cubicBezTo>
                    <a:pt x="1124" y="1279"/>
                    <a:pt x="1114" y="1289"/>
                    <a:pt x="1102" y="1298"/>
                  </a:cubicBezTo>
                  <a:cubicBezTo>
                    <a:pt x="1094" y="1326"/>
                    <a:pt x="1082" y="1349"/>
                    <a:pt x="1071" y="1373"/>
                  </a:cubicBezTo>
                  <a:moveTo>
                    <a:pt x="253" y="1272"/>
                  </a:moveTo>
                  <a:cubicBezTo>
                    <a:pt x="253" y="1273"/>
                    <a:pt x="254" y="1273"/>
                    <a:pt x="254" y="1273"/>
                  </a:cubicBezTo>
                  <a:moveTo>
                    <a:pt x="254" y="1273"/>
                  </a:moveTo>
                  <a:cubicBezTo>
                    <a:pt x="266" y="1296"/>
                    <a:pt x="280" y="1316"/>
                    <a:pt x="295" y="1335"/>
                  </a:cubicBezTo>
                  <a:cubicBezTo>
                    <a:pt x="305" y="1338"/>
                    <a:pt x="314" y="1343"/>
                    <a:pt x="324" y="1345"/>
                  </a:cubicBezTo>
                  <a:cubicBezTo>
                    <a:pt x="324" y="1340"/>
                    <a:pt x="326" y="1335"/>
                    <a:pt x="327" y="1331"/>
                  </a:cubicBezTo>
                  <a:cubicBezTo>
                    <a:pt x="302" y="1313"/>
                    <a:pt x="277" y="1294"/>
                    <a:pt x="254" y="1273"/>
                  </a:cubicBezTo>
                  <a:moveTo>
                    <a:pt x="254" y="1273"/>
                  </a:moveTo>
                  <a:cubicBezTo>
                    <a:pt x="254" y="1273"/>
                    <a:pt x="254" y="1272"/>
                    <a:pt x="253" y="1272"/>
                  </a:cubicBezTo>
                  <a:moveTo>
                    <a:pt x="253" y="1272"/>
                  </a:moveTo>
                  <a:cubicBezTo>
                    <a:pt x="253" y="1271"/>
                    <a:pt x="252" y="1273"/>
                    <a:pt x="253" y="1272"/>
                  </a:cubicBezTo>
                  <a:moveTo>
                    <a:pt x="379" y="1308"/>
                  </a:moveTo>
                  <a:cubicBezTo>
                    <a:pt x="380" y="1309"/>
                    <a:pt x="380" y="1308"/>
                    <a:pt x="379" y="1308"/>
                  </a:cubicBezTo>
                  <a:moveTo>
                    <a:pt x="379" y="1308"/>
                  </a:moveTo>
                  <a:cubicBezTo>
                    <a:pt x="376" y="1299"/>
                    <a:pt x="372" y="1290"/>
                    <a:pt x="368" y="1282"/>
                  </a:cubicBezTo>
                  <a:cubicBezTo>
                    <a:pt x="365" y="1285"/>
                    <a:pt x="361" y="1288"/>
                    <a:pt x="358" y="1292"/>
                  </a:cubicBezTo>
                  <a:cubicBezTo>
                    <a:pt x="365" y="1297"/>
                    <a:pt x="371" y="1303"/>
                    <a:pt x="379" y="1308"/>
                  </a:cubicBezTo>
                  <a:moveTo>
                    <a:pt x="383" y="1315"/>
                  </a:moveTo>
                  <a:cubicBezTo>
                    <a:pt x="373" y="1308"/>
                    <a:pt x="366" y="1299"/>
                    <a:pt x="355" y="1294"/>
                  </a:cubicBezTo>
                  <a:cubicBezTo>
                    <a:pt x="345" y="1304"/>
                    <a:pt x="335" y="1315"/>
                    <a:pt x="330" y="1330"/>
                  </a:cubicBezTo>
                  <a:cubicBezTo>
                    <a:pt x="356" y="1345"/>
                    <a:pt x="378" y="1368"/>
                    <a:pt x="413" y="1371"/>
                  </a:cubicBezTo>
                  <a:cubicBezTo>
                    <a:pt x="401" y="1354"/>
                    <a:pt x="391" y="1335"/>
                    <a:pt x="383" y="1315"/>
                  </a:cubicBezTo>
                  <a:close/>
                  <a:moveTo>
                    <a:pt x="929" y="1297"/>
                  </a:moveTo>
                  <a:cubicBezTo>
                    <a:pt x="929" y="1297"/>
                    <a:pt x="930" y="1298"/>
                    <a:pt x="929" y="1297"/>
                  </a:cubicBezTo>
                  <a:close/>
                  <a:moveTo>
                    <a:pt x="224" y="1300"/>
                  </a:moveTo>
                  <a:cubicBezTo>
                    <a:pt x="224" y="1301"/>
                    <a:pt x="225" y="1301"/>
                    <a:pt x="225" y="1301"/>
                  </a:cubicBezTo>
                  <a:moveTo>
                    <a:pt x="225" y="1301"/>
                  </a:moveTo>
                  <a:cubicBezTo>
                    <a:pt x="259" y="1340"/>
                    <a:pt x="299" y="1371"/>
                    <a:pt x="343" y="1399"/>
                  </a:cubicBezTo>
                  <a:cubicBezTo>
                    <a:pt x="340" y="1392"/>
                    <a:pt x="333" y="1387"/>
                    <a:pt x="331" y="1378"/>
                  </a:cubicBezTo>
                  <a:cubicBezTo>
                    <a:pt x="326" y="1374"/>
                    <a:pt x="321" y="1369"/>
                    <a:pt x="317" y="1364"/>
                  </a:cubicBezTo>
                  <a:cubicBezTo>
                    <a:pt x="283" y="1346"/>
                    <a:pt x="259" y="1319"/>
                    <a:pt x="225" y="1301"/>
                  </a:cubicBezTo>
                  <a:moveTo>
                    <a:pt x="225" y="1301"/>
                  </a:moveTo>
                  <a:cubicBezTo>
                    <a:pt x="226" y="1300"/>
                    <a:pt x="225" y="1300"/>
                    <a:pt x="224" y="1300"/>
                  </a:cubicBezTo>
                  <a:moveTo>
                    <a:pt x="224" y="1300"/>
                  </a:moveTo>
                  <a:cubicBezTo>
                    <a:pt x="224" y="1299"/>
                    <a:pt x="223" y="1300"/>
                    <a:pt x="224" y="1300"/>
                  </a:cubicBezTo>
                  <a:moveTo>
                    <a:pt x="961" y="1398"/>
                  </a:moveTo>
                  <a:cubicBezTo>
                    <a:pt x="996" y="1395"/>
                    <a:pt x="1039" y="1392"/>
                    <a:pt x="1066" y="1377"/>
                  </a:cubicBezTo>
                  <a:cubicBezTo>
                    <a:pt x="1077" y="1353"/>
                    <a:pt x="1091" y="1328"/>
                    <a:pt x="1097" y="1302"/>
                  </a:cubicBezTo>
                  <a:cubicBezTo>
                    <a:pt x="1057" y="1339"/>
                    <a:pt x="1010" y="1370"/>
                    <a:pt x="961" y="1398"/>
                  </a:cubicBezTo>
                  <a:close/>
                  <a:moveTo>
                    <a:pt x="1294" y="1304"/>
                  </a:moveTo>
                  <a:cubicBezTo>
                    <a:pt x="1293" y="1304"/>
                    <a:pt x="1294" y="1305"/>
                    <a:pt x="1294" y="1304"/>
                  </a:cubicBezTo>
                  <a:close/>
                  <a:moveTo>
                    <a:pt x="1292" y="1305"/>
                  </a:moveTo>
                  <a:cubicBezTo>
                    <a:pt x="1292" y="1305"/>
                    <a:pt x="1293" y="1306"/>
                    <a:pt x="1292" y="1305"/>
                  </a:cubicBezTo>
                  <a:close/>
                  <a:moveTo>
                    <a:pt x="561" y="1382"/>
                  </a:moveTo>
                  <a:cubicBezTo>
                    <a:pt x="567" y="1384"/>
                    <a:pt x="571" y="1388"/>
                    <a:pt x="577" y="1391"/>
                  </a:cubicBezTo>
                  <a:cubicBezTo>
                    <a:pt x="587" y="1385"/>
                    <a:pt x="597" y="1379"/>
                    <a:pt x="610" y="1376"/>
                  </a:cubicBezTo>
                  <a:cubicBezTo>
                    <a:pt x="587" y="1352"/>
                    <a:pt x="562" y="1331"/>
                    <a:pt x="541" y="1305"/>
                  </a:cubicBezTo>
                  <a:cubicBezTo>
                    <a:pt x="546" y="1332"/>
                    <a:pt x="554" y="1357"/>
                    <a:pt x="561" y="1382"/>
                  </a:cubicBezTo>
                  <a:close/>
                  <a:moveTo>
                    <a:pt x="1179" y="1305"/>
                  </a:moveTo>
                  <a:cubicBezTo>
                    <a:pt x="1162" y="1320"/>
                    <a:pt x="1142" y="1333"/>
                    <a:pt x="1122" y="1345"/>
                  </a:cubicBezTo>
                  <a:cubicBezTo>
                    <a:pt x="1103" y="1357"/>
                    <a:pt x="1083" y="1369"/>
                    <a:pt x="1066" y="1382"/>
                  </a:cubicBezTo>
                  <a:cubicBezTo>
                    <a:pt x="1112" y="1371"/>
                    <a:pt x="1168" y="1364"/>
                    <a:pt x="1197" y="1341"/>
                  </a:cubicBezTo>
                  <a:cubicBezTo>
                    <a:pt x="1194" y="1326"/>
                    <a:pt x="1188" y="1314"/>
                    <a:pt x="1179" y="1305"/>
                  </a:cubicBezTo>
                  <a:close/>
                  <a:moveTo>
                    <a:pt x="1283" y="1311"/>
                  </a:moveTo>
                  <a:cubicBezTo>
                    <a:pt x="1257" y="1325"/>
                    <a:pt x="1230" y="1338"/>
                    <a:pt x="1200" y="1348"/>
                  </a:cubicBezTo>
                  <a:cubicBezTo>
                    <a:pt x="1201" y="1361"/>
                    <a:pt x="1197" y="1369"/>
                    <a:pt x="1194" y="1378"/>
                  </a:cubicBezTo>
                  <a:moveTo>
                    <a:pt x="1194" y="1378"/>
                  </a:moveTo>
                  <a:cubicBezTo>
                    <a:pt x="1193" y="1379"/>
                    <a:pt x="1194" y="1379"/>
                    <a:pt x="1194" y="1378"/>
                  </a:cubicBezTo>
                  <a:moveTo>
                    <a:pt x="1194" y="1378"/>
                  </a:moveTo>
                  <a:cubicBezTo>
                    <a:pt x="1227" y="1358"/>
                    <a:pt x="1258" y="1338"/>
                    <a:pt x="1283" y="1311"/>
                  </a:cubicBezTo>
                  <a:moveTo>
                    <a:pt x="1283" y="1311"/>
                  </a:moveTo>
                  <a:cubicBezTo>
                    <a:pt x="1285" y="1310"/>
                    <a:pt x="1283" y="1310"/>
                    <a:pt x="1283" y="1311"/>
                  </a:cubicBezTo>
                  <a:moveTo>
                    <a:pt x="881" y="1367"/>
                  </a:moveTo>
                  <a:cubicBezTo>
                    <a:pt x="892" y="1368"/>
                    <a:pt x="901" y="1372"/>
                    <a:pt x="911" y="1374"/>
                  </a:cubicBezTo>
                  <a:cubicBezTo>
                    <a:pt x="916" y="1355"/>
                    <a:pt x="921" y="1331"/>
                    <a:pt x="922" y="1312"/>
                  </a:cubicBezTo>
                  <a:cubicBezTo>
                    <a:pt x="910" y="1331"/>
                    <a:pt x="895" y="1349"/>
                    <a:pt x="881" y="1367"/>
                  </a:cubicBezTo>
                  <a:close/>
                  <a:moveTo>
                    <a:pt x="388" y="1319"/>
                  </a:moveTo>
                  <a:cubicBezTo>
                    <a:pt x="395" y="1338"/>
                    <a:pt x="406" y="1356"/>
                    <a:pt x="416" y="1373"/>
                  </a:cubicBezTo>
                  <a:cubicBezTo>
                    <a:pt x="444" y="1379"/>
                    <a:pt x="470" y="1386"/>
                    <a:pt x="500" y="1390"/>
                  </a:cubicBezTo>
                  <a:moveTo>
                    <a:pt x="500" y="1390"/>
                  </a:moveTo>
                  <a:cubicBezTo>
                    <a:pt x="500" y="1392"/>
                    <a:pt x="504" y="1389"/>
                    <a:pt x="500" y="1390"/>
                  </a:cubicBezTo>
                  <a:moveTo>
                    <a:pt x="388" y="1319"/>
                  </a:moveTo>
                  <a:cubicBezTo>
                    <a:pt x="423" y="1344"/>
                    <a:pt x="460" y="1368"/>
                    <a:pt x="500" y="1390"/>
                  </a:cubicBezTo>
                  <a:moveTo>
                    <a:pt x="388" y="1319"/>
                  </a:moveTo>
                  <a:cubicBezTo>
                    <a:pt x="387" y="1317"/>
                    <a:pt x="386" y="1319"/>
                    <a:pt x="388" y="1319"/>
                  </a:cubicBezTo>
                  <a:moveTo>
                    <a:pt x="261" y="1322"/>
                  </a:moveTo>
                  <a:cubicBezTo>
                    <a:pt x="260" y="1322"/>
                    <a:pt x="262" y="1323"/>
                    <a:pt x="261" y="1322"/>
                  </a:cubicBezTo>
                  <a:close/>
                  <a:moveTo>
                    <a:pt x="264" y="1323"/>
                  </a:moveTo>
                  <a:cubicBezTo>
                    <a:pt x="264" y="1324"/>
                    <a:pt x="264" y="1324"/>
                    <a:pt x="264" y="1324"/>
                  </a:cubicBezTo>
                  <a:cubicBezTo>
                    <a:pt x="279" y="1334"/>
                    <a:pt x="292" y="1346"/>
                    <a:pt x="308" y="1355"/>
                  </a:cubicBezTo>
                  <a:moveTo>
                    <a:pt x="308" y="1355"/>
                  </a:moveTo>
                  <a:cubicBezTo>
                    <a:pt x="308" y="1356"/>
                    <a:pt x="308" y="1356"/>
                    <a:pt x="309" y="1356"/>
                  </a:cubicBezTo>
                  <a:moveTo>
                    <a:pt x="309" y="1356"/>
                  </a:moveTo>
                  <a:cubicBezTo>
                    <a:pt x="309" y="1357"/>
                    <a:pt x="310" y="1356"/>
                    <a:pt x="309" y="1356"/>
                  </a:cubicBezTo>
                  <a:moveTo>
                    <a:pt x="309" y="1356"/>
                  </a:moveTo>
                  <a:cubicBezTo>
                    <a:pt x="309" y="1355"/>
                    <a:pt x="309" y="1355"/>
                    <a:pt x="308" y="1355"/>
                  </a:cubicBezTo>
                  <a:moveTo>
                    <a:pt x="308" y="1355"/>
                  </a:moveTo>
                  <a:cubicBezTo>
                    <a:pt x="299" y="1338"/>
                    <a:pt x="282" y="1330"/>
                    <a:pt x="264" y="1323"/>
                  </a:cubicBezTo>
                  <a:moveTo>
                    <a:pt x="264" y="1323"/>
                  </a:moveTo>
                  <a:cubicBezTo>
                    <a:pt x="263" y="1322"/>
                    <a:pt x="263" y="1323"/>
                    <a:pt x="264" y="1323"/>
                  </a:cubicBezTo>
                  <a:moveTo>
                    <a:pt x="327" y="1347"/>
                  </a:moveTo>
                  <a:cubicBezTo>
                    <a:pt x="343" y="1351"/>
                    <a:pt x="359" y="1360"/>
                    <a:pt x="374" y="1361"/>
                  </a:cubicBezTo>
                  <a:cubicBezTo>
                    <a:pt x="358" y="1353"/>
                    <a:pt x="345" y="1342"/>
                    <a:pt x="329" y="1333"/>
                  </a:cubicBezTo>
                  <a:cubicBezTo>
                    <a:pt x="328" y="1337"/>
                    <a:pt x="327" y="1341"/>
                    <a:pt x="327" y="1347"/>
                  </a:cubicBezTo>
                  <a:close/>
                  <a:moveTo>
                    <a:pt x="299" y="1340"/>
                  </a:moveTo>
                  <a:cubicBezTo>
                    <a:pt x="308" y="1349"/>
                    <a:pt x="314" y="1361"/>
                    <a:pt x="326" y="1367"/>
                  </a:cubicBezTo>
                  <a:cubicBezTo>
                    <a:pt x="325" y="1362"/>
                    <a:pt x="324" y="1356"/>
                    <a:pt x="324" y="1348"/>
                  </a:cubicBezTo>
                  <a:cubicBezTo>
                    <a:pt x="315" y="1346"/>
                    <a:pt x="309" y="1342"/>
                    <a:pt x="299" y="1340"/>
                  </a:cubicBezTo>
                  <a:moveTo>
                    <a:pt x="299" y="1340"/>
                  </a:moveTo>
                  <a:cubicBezTo>
                    <a:pt x="299" y="1338"/>
                    <a:pt x="298" y="1340"/>
                    <a:pt x="299" y="1340"/>
                  </a:cubicBezTo>
                  <a:moveTo>
                    <a:pt x="1254" y="1341"/>
                  </a:moveTo>
                  <a:cubicBezTo>
                    <a:pt x="1254" y="1340"/>
                    <a:pt x="1254" y="1341"/>
                    <a:pt x="1254" y="1342"/>
                  </a:cubicBezTo>
                  <a:moveTo>
                    <a:pt x="1254" y="1342"/>
                  </a:moveTo>
                  <a:cubicBezTo>
                    <a:pt x="1253" y="1341"/>
                    <a:pt x="1253" y="1342"/>
                    <a:pt x="1253" y="1343"/>
                  </a:cubicBezTo>
                  <a:moveTo>
                    <a:pt x="1253" y="1343"/>
                  </a:moveTo>
                  <a:cubicBezTo>
                    <a:pt x="1252" y="1342"/>
                    <a:pt x="1252" y="1343"/>
                    <a:pt x="1252" y="1343"/>
                  </a:cubicBezTo>
                  <a:moveTo>
                    <a:pt x="1252" y="1343"/>
                  </a:moveTo>
                  <a:cubicBezTo>
                    <a:pt x="1231" y="1356"/>
                    <a:pt x="1213" y="1372"/>
                    <a:pt x="1191" y="1383"/>
                  </a:cubicBezTo>
                  <a:cubicBezTo>
                    <a:pt x="1188" y="1390"/>
                    <a:pt x="1182" y="1395"/>
                    <a:pt x="1178" y="1402"/>
                  </a:cubicBezTo>
                  <a:moveTo>
                    <a:pt x="1178" y="1402"/>
                  </a:moveTo>
                  <a:cubicBezTo>
                    <a:pt x="1177" y="1402"/>
                    <a:pt x="1177" y="1402"/>
                    <a:pt x="1177" y="1403"/>
                  </a:cubicBezTo>
                  <a:moveTo>
                    <a:pt x="1177" y="1403"/>
                  </a:moveTo>
                  <a:cubicBezTo>
                    <a:pt x="1175" y="1404"/>
                    <a:pt x="1177" y="1404"/>
                    <a:pt x="1177" y="1403"/>
                  </a:cubicBezTo>
                  <a:moveTo>
                    <a:pt x="1177" y="1403"/>
                  </a:moveTo>
                  <a:cubicBezTo>
                    <a:pt x="1178" y="1403"/>
                    <a:pt x="1178" y="1403"/>
                    <a:pt x="1178" y="1402"/>
                  </a:cubicBezTo>
                  <a:moveTo>
                    <a:pt x="1178" y="1402"/>
                  </a:moveTo>
                  <a:cubicBezTo>
                    <a:pt x="1205" y="1385"/>
                    <a:pt x="1229" y="1365"/>
                    <a:pt x="1252" y="1343"/>
                  </a:cubicBezTo>
                  <a:moveTo>
                    <a:pt x="1252" y="1343"/>
                  </a:moveTo>
                  <a:cubicBezTo>
                    <a:pt x="1252" y="1344"/>
                    <a:pt x="1253" y="1343"/>
                    <a:pt x="1253" y="1343"/>
                  </a:cubicBezTo>
                  <a:moveTo>
                    <a:pt x="1253" y="1343"/>
                  </a:moveTo>
                  <a:cubicBezTo>
                    <a:pt x="1253" y="1343"/>
                    <a:pt x="1253" y="1342"/>
                    <a:pt x="1254" y="1342"/>
                  </a:cubicBezTo>
                  <a:moveTo>
                    <a:pt x="1254" y="1342"/>
                  </a:moveTo>
                  <a:cubicBezTo>
                    <a:pt x="1254" y="1342"/>
                    <a:pt x="1254" y="1341"/>
                    <a:pt x="1254" y="1341"/>
                  </a:cubicBezTo>
                  <a:moveTo>
                    <a:pt x="1254" y="1341"/>
                  </a:moveTo>
                  <a:cubicBezTo>
                    <a:pt x="1256" y="1340"/>
                    <a:pt x="1254" y="1339"/>
                    <a:pt x="1254" y="1341"/>
                  </a:cubicBezTo>
                  <a:moveTo>
                    <a:pt x="1193" y="1348"/>
                  </a:moveTo>
                  <a:cubicBezTo>
                    <a:pt x="1193" y="1348"/>
                    <a:pt x="1194" y="1349"/>
                    <a:pt x="1193" y="1348"/>
                  </a:cubicBezTo>
                  <a:close/>
                  <a:moveTo>
                    <a:pt x="330" y="1369"/>
                  </a:moveTo>
                  <a:cubicBezTo>
                    <a:pt x="368" y="1393"/>
                    <a:pt x="409" y="1413"/>
                    <a:pt x="454" y="1429"/>
                  </a:cubicBezTo>
                  <a:cubicBezTo>
                    <a:pt x="444" y="1415"/>
                    <a:pt x="432" y="1403"/>
                    <a:pt x="423" y="1388"/>
                  </a:cubicBezTo>
                  <a:cubicBezTo>
                    <a:pt x="395" y="1370"/>
                    <a:pt x="360" y="1360"/>
                    <a:pt x="326" y="1349"/>
                  </a:cubicBezTo>
                  <a:cubicBezTo>
                    <a:pt x="327" y="1357"/>
                    <a:pt x="327" y="1364"/>
                    <a:pt x="330" y="1369"/>
                  </a:cubicBezTo>
                  <a:close/>
                  <a:moveTo>
                    <a:pt x="1151" y="1402"/>
                  </a:moveTo>
                  <a:cubicBezTo>
                    <a:pt x="1149" y="1403"/>
                    <a:pt x="1151" y="1403"/>
                    <a:pt x="1151" y="1402"/>
                  </a:cubicBezTo>
                  <a:moveTo>
                    <a:pt x="1151" y="1402"/>
                  </a:moveTo>
                  <a:cubicBezTo>
                    <a:pt x="1165" y="1397"/>
                    <a:pt x="1176" y="1388"/>
                    <a:pt x="1189" y="1382"/>
                  </a:cubicBezTo>
                  <a:cubicBezTo>
                    <a:pt x="1193" y="1373"/>
                    <a:pt x="1197" y="1363"/>
                    <a:pt x="1198" y="1350"/>
                  </a:cubicBezTo>
                  <a:cubicBezTo>
                    <a:pt x="1183" y="1365"/>
                    <a:pt x="1168" y="1386"/>
                    <a:pt x="1151" y="1402"/>
                  </a:cubicBezTo>
                  <a:moveTo>
                    <a:pt x="1191" y="1352"/>
                  </a:moveTo>
                  <a:cubicBezTo>
                    <a:pt x="1142" y="1377"/>
                    <a:pt x="1096" y="1406"/>
                    <a:pt x="1039" y="1424"/>
                  </a:cubicBezTo>
                  <a:cubicBezTo>
                    <a:pt x="1033" y="1434"/>
                    <a:pt x="1025" y="1443"/>
                    <a:pt x="1017" y="1452"/>
                  </a:cubicBezTo>
                  <a:moveTo>
                    <a:pt x="1017" y="1452"/>
                  </a:moveTo>
                  <a:cubicBezTo>
                    <a:pt x="1016" y="1453"/>
                    <a:pt x="1017" y="1453"/>
                    <a:pt x="1017" y="1452"/>
                  </a:cubicBezTo>
                  <a:moveTo>
                    <a:pt x="1017" y="1452"/>
                  </a:moveTo>
                  <a:cubicBezTo>
                    <a:pt x="1063" y="1442"/>
                    <a:pt x="1102" y="1425"/>
                    <a:pt x="1141" y="1408"/>
                  </a:cubicBezTo>
                  <a:cubicBezTo>
                    <a:pt x="1159" y="1390"/>
                    <a:pt x="1176" y="1372"/>
                    <a:pt x="1191" y="1352"/>
                  </a:cubicBezTo>
                  <a:moveTo>
                    <a:pt x="1191" y="1352"/>
                  </a:moveTo>
                  <a:cubicBezTo>
                    <a:pt x="1193" y="1352"/>
                    <a:pt x="1191" y="1351"/>
                    <a:pt x="1191" y="1352"/>
                  </a:cubicBezTo>
                  <a:moveTo>
                    <a:pt x="735" y="1356"/>
                  </a:moveTo>
                  <a:cubicBezTo>
                    <a:pt x="733" y="1373"/>
                    <a:pt x="736" y="1393"/>
                    <a:pt x="736" y="1411"/>
                  </a:cubicBezTo>
                  <a:cubicBezTo>
                    <a:pt x="746" y="1411"/>
                    <a:pt x="756" y="1411"/>
                    <a:pt x="766" y="1411"/>
                  </a:cubicBezTo>
                  <a:cubicBezTo>
                    <a:pt x="768" y="1393"/>
                    <a:pt x="768" y="1374"/>
                    <a:pt x="770" y="1356"/>
                  </a:cubicBezTo>
                  <a:cubicBezTo>
                    <a:pt x="758" y="1356"/>
                    <a:pt x="747" y="1356"/>
                    <a:pt x="735" y="1356"/>
                  </a:cubicBezTo>
                  <a:close/>
                  <a:moveTo>
                    <a:pt x="773" y="1356"/>
                  </a:moveTo>
                  <a:cubicBezTo>
                    <a:pt x="771" y="1374"/>
                    <a:pt x="770" y="1392"/>
                    <a:pt x="769" y="1411"/>
                  </a:cubicBezTo>
                  <a:cubicBezTo>
                    <a:pt x="779" y="1411"/>
                    <a:pt x="789" y="1411"/>
                    <a:pt x="799" y="1411"/>
                  </a:cubicBezTo>
                  <a:cubicBezTo>
                    <a:pt x="809" y="1394"/>
                    <a:pt x="817" y="1376"/>
                    <a:pt x="825" y="1359"/>
                  </a:cubicBezTo>
                  <a:cubicBezTo>
                    <a:pt x="807" y="1358"/>
                    <a:pt x="791" y="1356"/>
                    <a:pt x="773" y="1356"/>
                  </a:cubicBezTo>
                  <a:close/>
                  <a:moveTo>
                    <a:pt x="718" y="1358"/>
                  </a:moveTo>
                  <a:cubicBezTo>
                    <a:pt x="721" y="1371"/>
                    <a:pt x="728" y="1389"/>
                    <a:pt x="733" y="1403"/>
                  </a:cubicBezTo>
                  <a:cubicBezTo>
                    <a:pt x="732" y="1388"/>
                    <a:pt x="731" y="1373"/>
                    <a:pt x="731" y="1357"/>
                  </a:cubicBezTo>
                  <a:cubicBezTo>
                    <a:pt x="727" y="1357"/>
                    <a:pt x="721" y="1356"/>
                    <a:pt x="718" y="1358"/>
                  </a:cubicBezTo>
                  <a:close/>
                  <a:moveTo>
                    <a:pt x="664" y="1365"/>
                  </a:moveTo>
                  <a:cubicBezTo>
                    <a:pt x="673" y="1379"/>
                    <a:pt x="687" y="1397"/>
                    <a:pt x="701" y="1410"/>
                  </a:cubicBezTo>
                  <a:cubicBezTo>
                    <a:pt x="712" y="1408"/>
                    <a:pt x="723" y="1413"/>
                    <a:pt x="732" y="1410"/>
                  </a:cubicBezTo>
                  <a:cubicBezTo>
                    <a:pt x="724" y="1394"/>
                    <a:pt x="719" y="1376"/>
                    <a:pt x="713" y="1358"/>
                  </a:cubicBezTo>
                  <a:cubicBezTo>
                    <a:pt x="696" y="1359"/>
                    <a:pt x="679" y="1361"/>
                    <a:pt x="664" y="1365"/>
                  </a:cubicBezTo>
                  <a:close/>
                  <a:moveTo>
                    <a:pt x="1171" y="1359"/>
                  </a:moveTo>
                  <a:cubicBezTo>
                    <a:pt x="1137" y="1369"/>
                    <a:pt x="1101" y="1378"/>
                    <a:pt x="1064" y="1386"/>
                  </a:cubicBezTo>
                  <a:cubicBezTo>
                    <a:pt x="1058" y="1397"/>
                    <a:pt x="1050" y="1409"/>
                    <a:pt x="1043" y="1420"/>
                  </a:cubicBezTo>
                  <a:cubicBezTo>
                    <a:pt x="1090" y="1404"/>
                    <a:pt x="1132" y="1383"/>
                    <a:pt x="1171" y="1359"/>
                  </a:cubicBezTo>
                  <a:moveTo>
                    <a:pt x="1171" y="1359"/>
                  </a:moveTo>
                  <a:cubicBezTo>
                    <a:pt x="1172" y="1358"/>
                    <a:pt x="1171" y="1358"/>
                    <a:pt x="1171" y="1359"/>
                  </a:cubicBezTo>
                  <a:moveTo>
                    <a:pt x="827" y="1360"/>
                  </a:moveTo>
                  <a:cubicBezTo>
                    <a:pt x="820" y="1378"/>
                    <a:pt x="811" y="1394"/>
                    <a:pt x="802" y="1411"/>
                  </a:cubicBezTo>
                  <a:cubicBezTo>
                    <a:pt x="813" y="1409"/>
                    <a:pt x="828" y="1411"/>
                    <a:pt x="838" y="1409"/>
                  </a:cubicBezTo>
                  <a:cubicBezTo>
                    <a:pt x="847" y="1399"/>
                    <a:pt x="859" y="1388"/>
                    <a:pt x="868" y="1378"/>
                  </a:cubicBezTo>
                  <a:cubicBezTo>
                    <a:pt x="871" y="1375"/>
                    <a:pt x="876" y="1371"/>
                    <a:pt x="874" y="1367"/>
                  </a:cubicBezTo>
                  <a:cubicBezTo>
                    <a:pt x="860" y="1364"/>
                    <a:pt x="844" y="1361"/>
                    <a:pt x="827" y="1360"/>
                  </a:cubicBezTo>
                  <a:close/>
                  <a:moveTo>
                    <a:pt x="375" y="1363"/>
                  </a:moveTo>
                  <a:cubicBezTo>
                    <a:pt x="375" y="1362"/>
                    <a:pt x="376" y="1363"/>
                    <a:pt x="375" y="1363"/>
                  </a:cubicBezTo>
                  <a:close/>
                  <a:moveTo>
                    <a:pt x="618" y="1375"/>
                  </a:moveTo>
                  <a:cubicBezTo>
                    <a:pt x="621" y="1381"/>
                    <a:pt x="628" y="1387"/>
                    <a:pt x="635" y="1392"/>
                  </a:cubicBezTo>
                  <a:cubicBezTo>
                    <a:pt x="641" y="1397"/>
                    <a:pt x="650" y="1406"/>
                    <a:pt x="657" y="1408"/>
                  </a:cubicBezTo>
                  <a:cubicBezTo>
                    <a:pt x="669" y="1411"/>
                    <a:pt x="681" y="1407"/>
                    <a:pt x="695" y="1410"/>
                  </a:cubicBezTo>
                  <a:cubicBezTo>
                    <a:pt x="685" y="1397"/>
                    <a:pt x="672" y="1379"/>
                    <a:pt x="659" y="1366"/>
                  </a:cubicBezTo>
                  <a:cubicBezTo>
                    <a:pt x="644" y="1368"/>
                    <a:pt x="632" y="1372"/>
                    <a:pt x="618" y="1375"/>
                  </a:cubicBezTo>
                  <a:close/>
                  <a:moveTo>
                    <a:pt x="879" y="1368"/>
                  </a:moveTo>
                  <a:cubicBezTo>
                    <a:pt x="870" y="1379"/>
                    <a:pt x="860" y="1391"/>
                    <a:pt x="850" y="1400"/>
                  </a:cubicBezTo>
                  <a:cubicBezTo>
                    <a:pt x="848" y="1403"/>
                    <a:pt x="842" y="1405"/>
                    <a:pt x="844" y="1409"/>
                  </a:cubicBezTo>
                  <a:cubicBezTo>
                    <a:pt x="857" y="1409"/>
                    <a:pt x="870" y="1407"/>
                    <a:pt x="884" y="1407"/>
                  </a:cubicBezTo>
                  <a:cubicBezTo>
                    <a:pt x="892" y="1402"/>
                    <a:pt x="900" y="1396"/>
                    <a:pt x="908" y="1391"/>
                  </a:cubicBezTo>
                  <a:cubicBezTo>
                    <a:pt x="908" y="1385"/>
                    <a:pt x="910" y="1381"/>
                    <a:pt x="911" y="1377"/>
                  </a:cubicBezTo>
                  <a:cubicBezTo>
                    <a:pt x="900" y="1374"/>
                    <a:pt x="890" y="1371"/>
                    <a:pt x="879" y="1368"/>
                  </a:cubicBezTo>
                  <a:close/>
                  <a:moveTo>
                    <a:pt x="419" y="1382"/>
                  </a:moveTo>
                  <a:cubicBezTo>
                    <a:pt x="416" y="1375"/>
                    <a:pt x="405" y="1372"/>
                    <a:pt x="398" y="1372"/>
                  </a:cubicBezTo>
                  <a:cubicBezTo>
                    <a:pt x="405" y="1375"/>
                    <a:pt x="413" y="1382"/>
                    <a:pt x="419" y="1382"/>
                  </a:cubicBezTo>
                  <a:close/>
                  <a:moveTo>
                    <a:pt x="332" y="1374"/>
                  </a:moveTo>
                  <a:cubicBezTo>
                    <a:pt x="368" y="1419"/>
                    <a:pt x="423" y="1445"/>
                    <a:pt x="487" y="1461"/>
                  </a:cubicBezTo>
                  <a:moveTo>
                    <a:pt x="487" y="1461"/>
                  </a:moveTo>
                  <a:cubicBezTo>
                    <a:pt x="488" y="1462"/>
                    <a:pt x="489" y="1461"/>
                    <a:pt x="487" y="1461"/>
                  </a:cubicBezTo>
                  <a:moveTo>
                    <a:pt x="487" y="1461"/>
                  </a:moveTo>
                  <a:cubicBezTo>
                    <a:pt x="476" y="1454"/>
                    <a:pt x="470" y="1441"/>
                    <a:pt x="458" y="1434"/>
                  </a:cubicBezTo>
                  <a:cubicBezTo>
                    <a:pt x="438" y="1423"/>
                    <a:pt x="414" y="1417"/>
                    <a:pt x="392" y="1407"/>
                  </a:cubicBezTo>
                  <a:cubicBezTo>
                    <a:pt x="371" y="1397"/>
                    <a:pt x="351" y="1384"/>
                    <a:pt x="332" y="1374"/>
                  </a:cubicBezTo>
                  <a:moveTo>
                    <a:pt x="332" y="1374"/>
                  </a:moveTo>
                  <a:cubicBezTo>
                    <a:pt x="331" y="1373"/>
                    <a:pt x="331" y="1374"/>
                    <a:pt x="332" y="1374"/>
                  </a:cubicBezTo>
                  <a:moveTo>
                    <a:pt x="419" y="1377"/>
                  </a:moveTo>
                  <a:cubicBezTo>
                    <a:pt x="420" y="1381"/>
                    <a:pt x="424" y="1383"/>
                    <a:pt x="425" y="1387"/>
                  </a:cubicBezTo>
                  <a:cubicBezTo>
                    <a:pt x="461" y="1403"/>
                    <a:pt x="496" y="1420"/>
                    <a:pt x="536" y="1431"/>
                  </a:cubicBezTo>
                  <a:cubicBezTo>
                    <a:pt x="537" y="1422"/>
                    <a:pt x="546" y="1417"/>
                    <a:pt x="546" y="1411"/>
                  </a:cubicBezTo>
                  <a:cubicBezTo>
                    <a:pt x="533" y="1406"/>
                    <a:pt x="522" y="1401"/>
                    <a:pt x="511" y="1394"/>
                  </a:cubicBezTo>
                  <a:cubicBezTo>
                    <a:pt x="479" y="1390"/>
                    <a:pt x="450" y="1383"/>
                    <a:pt x="419" y="1377"/>
                  </a:cubicBezTo>
                  <a:moveTo>
                    <a:pt x="419" y="1377"/>
                  </a:moveTo>
                  <a:cubicBezTo>
                    <a:pt x="419" y="1376"/>
                    <a:pt x="418" y="1377"/>
                    <a:pt x="419" y="1377"/>
                  </a:cubicBezTo>
                  <a:moveTo>
                    <a:pt x="612" y="1377"/>
                  </a:moveTo>
                  <a:cubicBezTo>
                    <a:pt x="601" y="1382"/>
                    <a:pt x="588" y="1386"/>
                    <a:pt x="579" y="1392"/>
                  </a:cubicBezTo>
                  <a:cubicBezTo>
                    <a:pt x="593" y="1405"/>
                    <a:pt x="625" y="1407"/>
                    <a:pt x="650" y="1406"/>
                  </a:cubicBezTo>
                  <a:cubicBezTo>
                    <a:pt x="636" y="1397"/>
                    <a:pt x="626" y="1386"/>
                    <a:pt x="612" y="1377"/>
                  </a:cubicBezTo>
                  <a:close/>
                  <a:moveTo>
                    <a:pt x="914" y="1387"/>
                  </a:moveTo>
                  <a:cubicBezTo>
                    <a:pt x="915" y="1384"/>
                    <a:pt x="920" y="1384"/>
                    <a:pt x="920" y="1380"/>
                  </a:cubicBezTo>
                  <a:cubicBezTo>
                    <a:pt x="917" y="1380"/>
                    <a:pt x="917" y="1378"/>
                    <a:pt x="914" y="1379"/>
                  </a:cubicBezTo>
                  <a:cubicBezTo>
                    <a:pt x="915" y="1382"/>
                    <a:pt x="911" y="1385"/>
                    <a:pt x="914" y="1387"/>
                  </a:cubicBezTo>
                  <a:close/>
                  <a:moveTo>
                    <a:pt x="1062" y="1382"/>
                  </a:moveTo>
                  <a:cubicBezTo>
                    <a:pt x="1061" y="1382"/>
                    <a:pt x="1059" y="1383"/>
                    <a:pt x="1059" y="1384"/>
                  </a:cubicBezTo>
                  <a:cubicBezTo>
                    <a:pt x="1061" y="1384"/>
                    <a:pt x="1062" y="1384"/>
                    <a:pt x="1062" y="1382"/>
                  </a:cubicBezTo>
                  <a:moveTo>
                    <a:pt x="1062" y="1382"/>
                  </a:moveTo>
                  <a:cubicBezTo>
                    <a:pt x="1064" y="1381"/>
                    <a:pt x="1062" y="1381"/>
                    <a:pt x="1062" y="1382"/>
                  </a:cubicBezTo>
                  <a:moveTo>
                    <a:pt x="911" y="1391"/>
                  </a:moveTo>
                  <a:cubicBezTo>
                    <a:pt x="911" y="1397"/>
                    <a:pt x="908" y="1400"/>
                    <a:pt x="908" y="1405"/>
                  </a:cubicBezTo>
                  <a:cubicBezTo>
                    <a:pt x="923" y="1401"/>
                    <a:pt x="944" y="1404"/>
                    <a:pt x="956" y="1397"/>
                  </a:cubicBezTo>
                  <a:cubicBezTo>
                    <a:pt x="941" y="1391"/>
                    <a:pt x="923" y="1374"/>
                    <a:pt x="911" y="1391"/>
                  </a:cubicBezTo>
                  <a:close/>
                  <a:moveTo>
                    <a:pt x="339" y="1387"/>
                  </a:moveTo>
                  <a:cubicBezTo>
                    <a:pt x="338" y="1387"/>
                    <a:pt x="339" y="1388"/>
                    <a:pt x="340" y="1388"/>
                  </a:cubicBezTo>
                  <a:moveTo>
                    <a:pt x="340" y="1388"/>
                  </a:moveTo>
                  <a:cubicBezTo>
                    <a:pt x="346" y="1400"/>
                    <a:pt x="356" y="1408"/>
                    <a:pt x="369" y="1414"/>
                  </a:cubicBezTo>
                  <a:moveTo>
                    <a:pt x="369" y="1414"/>
                  </a:moveTo>
                  <a:cubicBezTo>
                    <a:pt x="369" y="1414"/>
                    <a:pt x="371" y="1414"/>
                    <a:pt x="371" y="1415"/>
                  </a:cubicBezTo>
                  <a:moveTo>
                    <a:pt x="371" y="1415"/>
                  </a:moveTo>
                  <a:cubicBezTo>
                    <a:pt x="372" y="1416"/>
                    <a:pt x="372" y="1414"/>
                    <a:pt x="371" y="1415"/>
                  </a:cubicBezTo>
                  <a:moveTo>
                    <a:pt x="371" y="1415"/>
                  </a:moveTo>
                  <a:cubicBezTo>
                    <a:pt x="371" y="1414"/>
                    <a:pt x="370" y="1414"/>
                    <a:pt x="369" y="1414"/>
                  </a:cubicBezTo>
                  <a:moveTo>
                    <a:pt x="369" y="1414"/>
                  </a:moveTo>
                  <a:cubicBezTo>
                    <a:pt x="360" y="1405"/>
                    <a:pt x="349" y="1396"/>
                    <a:pt x="340" y="1388"/>
                  </a:cubicBezTo>
                  <a:moveTo>
                    <a:pt x="340" y="1388"/>
                  </a:moveTo>
                  <a:cubicBezTo>
                    <a:pt x="340" y="1387"/>
                    <a:pt x="339" y="1387"/>
                    <a:pt x="339" y="1387"/>
                  </a:cubicBezTo>
                  <a:moveTo>
                    <a:pt x="339" y="1387"/>
                  </a:moveTo>
                  <a:cubicBezTo>
                    <a:pt x="338" y="1385"/>
                    <a:pt x="337" y="1387"/>
                    <a:pt x="339" y="1387"/>
                  </a:cubicBezTo>
                  <a:moveTo>
                    <a:pt x="567" y="1396"/>
                  </a:moveTo>
                  <a:cubicBezTo>
                    <a:pt x="568" y="1393"/>
                    <a:pt x="572" y="1394"/>
                    <a:pt x="573" y="1391"/>
                  </a:cubicBezTo>
                  <a:cubicBezTo>
                    <a:pt x="570" y="1390"/>
                    <a:pt x="566" y="1388"/>
                    <a:pt x="563" y="1386"/>
                  </a:cubicBezTo>
                  <a:cubicBezTo>
                    <a:pt x="564" y="1390"/>
                    <a:pt x="565" y="1394"/>
                    <a:pt x="567" y="1396"/>
                  </a:cubicBezTo>
                  <a:close/>
                  <a:moveTo>
                    <a:pt x="982" y="1419"/>
                  </a:moveTo>
                  <a:cubicBezTo>
                    <a:pt x="986" y="1424"/>
                    <a:pt x="989" y="1430"/>
                    <a:pt x="989" y="1439"/>
                  </a:cubicBezTo>
                  <a:cubicBezTo>
                    <a:pt x="1006" y="1434"/>
                    <a:pt x="1021" y="1428"/>
                    <a:pt x="1038" y="1423"/>
                  </a:cubicBezTo>
                  <a:cubicBezTo>
                    <a:pt x="1040" y="1417"/>
                    <a:pt x="1046" y="1411"/>
                    <a:pt x="1050" y="1405"/>
                  </a:cubicBezTo>
                  <a:cubicBezTo>
                    <a:pt x="1054" y="1399"/>
                    <a:pt x="1059" y="1390"/>
                    <a:pt x="1059" y="1387"/>
                  </a:cubicBezTo>
                  <a:cubicBezTo>
                    <a:pt x="1030" y="1395"/>
                    <a:pt x="1008" y="1409"/>
                    <a:pt x="982" y="1419"/>
                  </a:cubicBezTo>
                  <a:close/>
                  <a:moveTo>
                    <a:pt x="1184" y="1388"/>
                  </a:moveTo>
                  <a:cubicBezTo>
                    <a:pt x="1153" y="1402"/>
                    <a:pt x="1127" y="1421"/>
                    <a:pt x="1103" y="1442"/>
                  </a:cubicBezTo>
                  <a:moveTo>
                    <a:pt x="1103" y="1442"/>
                  </a:moveTo>
                  <a:cubicBezTo>
                    <a:pt x="1102" y="1442"/>
                    <a:pt x="1101" y="1443"/>
                    <a:pt x="1101" y="1443"/>
                  </a:cubicBezTo>
                  <a:moveTo>
                    <a:pt x="1101" y="1443"/>
                  </a:moveTo>
                  <a:cubicBezTo>
                    <a:pt x="1099" y="1444"/>
                    <a:pt x="1101" y="1444"/>
                    <a:pt x="1101" y="1443"/>
                  </a:cubicBezTo>
                  <a:moveTo>
                    <a:pt x="1101" y="1443"/>
                  </a:moveTo>
                  <a:cubicBezTo>
                    <a:pt x="1102" y="1443"/>
                    <a:pt x="1103" y="1443"/>
                    <a:pt x="1103" y="1442"/>
                  </a:cubicBezTo>
                  <a:moveTo>
                    <a:pt x="1103" y="1442"/>
                  </a:moveTo>
                  <a:cubicBezTo>
                    <a:pt x="1134" y="1428"/>
                    <a:pt x="1167" y="1416"/>
                    <a:pt x="1184" y="1388"/>
                  </a:cubicBezTo>
                  <a:moveTo>
                    <a:pt x="1184" y="1388"/>
                  </a:moveTo>
                  <a:cubicBezTo>
                    <a:pt x="1186" y="1387"/>
                    <a:pt x="1184" y="1386"/>
                    <a:pt x="1184" y="1388"/>
                  </a:cubicBezTo>
                  <a:moveTo>
                    <a:pt x="429" y="1391"/>
                  </a:moveTo>
                  <a:cubicBezTo>
                    <a:pt x="438" y="1406"/>
                    <a:pt x="450" y="1419"/>
                    <a:pt x="461" y="1432"/>
                  </a:cubicBezTo>
                  <a:cubicBezTo>
                    <a:pt x="485" y="1439"/>
                    <a:pt x="511" y="1450"/>
                    <a:pt x="537" y="1452"/>
                  </a:cubicBezTo>
                  <a:cubicBezTo>
                    <a:pt x="534" y="1448"/>
                    <a:pt x="536" y="1440"/>
                    <a:pt x="535" y="1434"/>
                  </a:cubicBezTo>
                  <a:cubicBezTo>
                    <a:pt x="497" y="1422"/>
                    <a:pt x="463" y="1407"/>
                    <a:pt x="429" y="1391"/>
                  </a:cubicBezTo>
                  <a:moveTo>
                    <a:pt x="429" y="1391"/>
                  </a:moveTo>
                  <a:cubicBezTo>
                    <a:pt x="428" y="1390"/>
                    <a:pt x="428" y="1392"/>
                    <a:pt x="429" y="1391"/>
                  </a:cubicBezTo>
                  <a:moveTo>
                    <a:pt x="966" y="1402"/>
                  </a:moveTo>
                  <a:cubicBezTo>
                    <a:pt x="971" y="1406"/>
                    <a:pt x="976" y="1410"/>
                    <a:pt x="980" y="1416"/>
                  </a:cubicBezTo>
                  <a:cubicBezTo>
                    <a:pt x="1001" y="1409"/>
                    <a:pt x="1020" y="1400"/>
                    <a:pt x="1038" y="1391"/>
                  </a:cubicBezTo>
                  <a:cubicBezTo>
                    <a:pt x="1015" y="1395"/>
                    <a:pt x="989" y="1397"/>
                    <a:pt x="966" y="1402"/>
                  </a:cubicBezTo>
                  <a:close/>
                  <a:moveTo>
                    <a:pt x="567" y="1399"/>
                  </a:moveTo>
                  <a:cubicBezTo>
                    <a:pt x="573" y="1400"/>
                    <a:pt x="584" y="1403"/>
                    <a:pt x="589" y="1401"/>
                  </a:cubicBezTo>
                  <a:cubicBezTo>
                    <a:pt x="581" y="1397"/>
                    <a:pt x="574" y="1390"/>
                    <a:pt x="567" y="1399"/>
                  </a:cubicBezTo>
                  <a:close/>
                  <a:moveTo>
                    <a:pt x="891" y="1406"/>
                  </a:moveTo>
                  <a:cubicBezTo>
                    <a:pt x="896" y="1407"/>
                    <a:pt x="899" y="1404"/>
                    <a:pt x="904" y="1405"/>
                  </a:cubicBezTo>
                  <a:cubicBezTo>
                    <a:pt x="903" y="1401"/>
                    <a:pt x="907" y="1397"/>
                    <a:pt x="905" y="1395"/>
                  </a:cubicBezTo>
                  <a:cubicBezTo>
                    <a:pt x="901" y="1399"/>
                    <a:pt x="895" y="1402"/>
                    <a:pt x="891" y="1406"/>
                  </a:cubicBezTo>
                  <a:close/>
                  <a:moveTo>
                    <a:pt x="548" y="1410"/>
                  </a:moveTo>
                  <a:cubicBezTo>
                    <a:pt x="552" y="1408"/>
                    <a:pt x="555" y="1404"/>
                    <a:pt x="558" y="1401"/>
                  </a:cubicBezTo>
                  <a:cubicBezTo>
                    <a:pt x="546" y="1401"/>
                    <a:pt x="532" y="1396"/>
                    <a:pt x="521" y="1397"/>
                  </a:cubicBezTo>
                  <a:cubicBezTo>
                    <a:pt x="530" y="1401"/>
                    <a:pt x="539" y="1405"/>
                    <a:pt x="548" y="1410"/>
                  </a:cubicBezTo>
                  <a:close/>
                  <a:moveTo>
                    <a:pt x="552" y="1412"/>
                  </a:moveTo>
                  <a:cubicBezTo>
                    <a:pt x="559" y="1414"/>
                    <a:pt x="565" y="1417"/>
                    <a:pt x="572" y="1419"/>
                  </a:cubicBezTo>
                  <a:cubicBezTo>
                    <a:pt x="571" y="1413"/>
                    <a:pt x="567" y="1409"/>
                    <a:pt x="566" y="1402"/>
                  </a:cubicBezTo>
                  <a:cubicBezTo>
                    <a:pt x="558" y="1402"/>
                    <a:pt x="556" y="1408"/>
                    <a:pt x="552" y="1412"/>
                  </a:cubicBezTo>
                  <a:close/>
                  <a:moveTo>
                    <a:pt x="950" y="1403"/>
                  </a:moveTo>
                  <a:cubicBezTo>
                    <a:pt x="936" y="1407"/>
                    <a:pt x="915" y="1424"/>
                    <a:pt x="901" y="1427"/>
                  </a:cubicBezTo>
                  <a:cubicBezTo>
                    <a:pt x="899" y="1433"/>
                    <a:pt x="898" y="1439"/>
                    <a:pt x="895" y="1444"/>
                  </a:cubicBezTo>
                  <a:cubicBezTo>
                    <a:pt x="925" y="1438"/>
                    <a:pt x="950" y="1427"/>
                    <a:pt x="977" y="1418"/>
                  </a:cubicBezTo>
                  <a:cubicBezTo>
                    <a:pt x="971" y="1409"/>
                    <a:pt x="964" y="1399"/>
                    <a:pt x="950" y="1403"/>
                  </a:cubicBezTo>
                  <a:close/>
                  <a:moveTo>
                    <a:pt x="576" y="1421"/>
                  </a:moveTo>
                  <a:cubicBezTo>
                    <a:pt x="625" y="1439"/>
                    <a:pt x="678" y="1457"/>
                    <a:pt x="736" y="1463"/>
                  </a:cubicBezTo>
                  <a:cubicBezTo>
                    <a:pt x="684" y="1449"/>
                    <a:pt x="638" y="1429"/>
                    <a:pt x="596" y="1405"/>
                  </a:cubicBezTo>
                  <a:cubicBezTo>
                    <a:pt x="586" y="1405"/>
                    <a:pt x="579" y="1403"/>
                    <a:pt x="569" y="1403"/>
                  </a:cubicBezTo>
                  <a:cubicBezTo>
                    <a:pt x="571" y="1409"/>
                    <a:pt x="574" y="1415"/>
                    <a:pt x="576" y="1421"/>
                  </a:cubicBezTo>
                  <a:close/>
                  <a:moveTo>
                    <a:pt x="908" y="1407"/>
                  </a:moveTo>
                  <a:cubicBezTo>
                    <a:pt x="905" y="1412"/>
                    <a:pt x="905" y="1418"/>
                    <a:pt x="902" y="1423"/>
                  </a:cubicBezTo>
                  <a:cubicBezTo>
                    <a:pt x="917" y="1418"/>
                    <a:pt x="930" y="1411"/>
                    <a:pt x="942" y="1404"/>
                  </a:cubicBezTo>
                  <a:cubicBezTo>
                    <a:pt x="931" y="1405"/>
                    <a:pt x="920" y="1407"/>
                    <a:pt x="908" y="1407"/>
                  </a:cubicBezTo>
                  <a:close/>
                  <a:moveTo>
                    <a:pt x="606" y="1407"/>
                  </a:moveTo>
                  <a:cubicBezTo>
                    <a:pt x="645" y="1429"/>
                    <a:pt x="691" y="1449"/>
                    <a:pt x="737" y="1461"/>
                  </a:cubicBezTo>
                  <a:cubicBezTo>
                    <a:pt x="716" y="1449"/>
                    <a:pt x="695" y="1437"/>
                    <a:pt x="674" y="1423"/>
                  </a:cubicBezTo>
                  <a:cubicBezTo>
                    <a:pt x="667" y="1419"/>
                    <a:pt x="660" y="1411"/>
                    <a:pt x="654" y="1410"/>
                  </a:cubicBezTo>
                  <a:cubicBezTo>
                    <a:pt x="638" y="1406"/>
                    <a:pt x="624" y="1410"/>
                    <a:pt x="606" y="1407"/>
                  </a:cubicBezTo>
                  <a:moveTo>
                    <a:pt x="606" y="1407"/>
                  </a:moveTo>
                  <a:cubicBezTo>
                    <a:pt x="605" y="1404"/>
                    <a:pt x="602" y="1408"/>
                    <a:pt x="606" y="1407"/>
                  </a:cubicBezTo>
                  <a:moveTo>
                    <a:pt x="886" y="1409"/>
                  </a:moveTo>
                  <a:cubicBezTo>
                    <a:pt x="854" y="1430"/>
                    <a:pt x="820" y="1448"/>
                    <a:pt x="783" y="1463"/>
                  </a:cubicBezTo>
                  <a:cubicBezTo>
                    <a:pt x="824" y="1454"/>
                    <a:pt x="862" y="1441"/>
                    <a:pt x="897" y="1426"/>
                  </a:cubicBezTo>
                  <a:cubicBezTo>
                    <a:pt x="899" y="1420"/>
                    <a:pt x="901" y="1413"/>
                    <a:pt x="903" y="1408"/>
                  </a:cubicBezTo>
                  <a:cubicBezTo>
                    <a:pt x="897" y="1407"/>
                    <a:pt x="893" y="1410"/>
                    <a:pt x="886" y="1409"/>
                  </a:cubicBezTo>
                  <a:close/>
                  <a:moveTo>
                    <a:pt x="839" y="1412"/>
                  </a:moveTo>
                  <a:cubicBezTo>
                    <a:pt x="819" y="1430"/>
                    <a:pt x="798" y="1447"/>
                    <a:pt x="776" y="1463"/>
                  </a:cubicBezTo>
                  <a:cubicBezTo>
                    <a:pt x="814" y="1448"/>
                    <a:pt x="848" y="1430"/>
                    <a:pt x="879" y="1410"/>
                  </a:cubicBezTo>
                  <a:cubicBezTo>
                    <a:pt x="865" y="1410"/>
                    <a:pt x="853" y="1412"/>
                    <a:pt x="839" y="1412"/>
                  </a:cubicBezTo>
                  <a:close/>
                  <a:moveTo>
                    <a:pt x="736" y="1456"/>
                  </a:moveTo>
                  <a:cubicBezTo>
                    <a:pt x="735" y="1447"/>
                    <a:pt x="725" y="1440"/>
                    <a:pt x="718" y="1433"/>
                  </a:cubicBezTo>
                  <a:cubicBezTo>
                    <a:pt x="712" y="1427"/>
                    <a:pt x="704" y="1415"/>
                    <a:pt x="697" y="1413"/>
                  </a:cubicBezTo>
                  <a:cubicBezTo>
                    <a:pt x="687" y="1409"/>
                    <a:pt x="674" y="1412"/>
                    <a:pt x="661" y="1412"/>
                  </a:cubicBezTo>
                  <a:cubicBezTo>
                    <a:pt x="685" y="1428"/>
                    <a:pt x="708" y="1444"/>
                    <a:pt x="736" y="1456"/>
                  </a:cubicBezTo>
                  <a:close/>
                  <a:moveTo>
                    <a:pt x="770" y="1463"/>
                  </a:moveTo>
                  <a:cubicBezTo>
                    <a:pt x="769" y="1462"/>
                    <a:pt x="769" y="1463"/>
                    <a:pt x="769" y="1463"/>
                  </a:cubicBezTo>
                  <a:moveTo>
                    <a:pt x="769" y="1463"/>
                  </a:moveTo>
                  <a:cubicBezTo>
                    <a:pt x="767" y="1464"/>
                    <a:pt x="769" y="1465"/>
                    <a:pt x="769" y="1463"/>
                  </a:cubicBezTo>
                  <a:moveTo>
                    <a:pt x="769" y="1463"/>
                  </a:moveTo>
                  <a:cubicBezTo>
                    <a:pt x="770" y="1464"/>
                    <a:pt x="770" y="1463"/>
                    <a:pt x="770" y="1463"/>
                  </a:cubicBezTo>
                  <a:moveTo>
                    <a:pt x="770" y="1463"/>
                  </a:moveTo>
                  <a:cubicBezTo>
                    <a:pt x="789" y="1450"/>
                    <a:pt x="811" y="1435"/>
                    <a:pt x="828" y="1418"/>
                  </a:cubicBezTo>
                  <a:cubicBezTo>
                    <a:pt x="830" y="1417"/>
                    <a:pt x="834" y="1414"/>
                    <a:pt x="832" y="1412"/>
                  </a:cubicBezTo>
                  <a:cubicBezTo>
                    <a:pt x="824" y="1414"/>
                    <a:pt x="811" y="1412"/>
                    <a:pt x="801" y="1413"/>
                  </a:cubicBezTo>
                  <a:cubicBezTo>
                    <a:pt x="792" y="1430"/>
                    <a:pt x="781" y="1446"/>
                    <a:pt x="770" y="1463"/>
                  </a:cubicBezTo>
                  <a:moveTo>
                    <a:pt x="735" y="1445"/>
                  </a:moveTo>
                  <a:cubicBezTo>
                    <a:pt x="735" y="1434"/>
                    <a:pt x="734" y="1424"/>
                    <a:pt x="733" y="1414"/>
                  </a:cubicBezTo>
                  <a:cubicBezTo>
                    <a:pt x="724" y="1414"/>
                    <a:pt x="712" y="1411"/>
                    <a:pt x="702" y="1414"/>
                  </a:cubicBezTo>
                  <a:cubicBezTo>
                    <a:pt x="713" y="1424"/>
                    <a:pt x="723" y="1436"/>
                    <a:pt x="735" y="1445"/>
                  </a:cubicBezTo>
                  <a:close/>
                  <a:moveTo>
                    <a:pt x="574" y="1423"/>
                  </a:moveTo>
                  <a:cubicBezTo>
                    <a:pt x="566" y="1420"/>
                    <a:pt x="558" y="1416"/>
                    <a:pt x="549" y="1414"/>
                  </a:cubicBezTo>
                  <a:cubicBezTo>
                    <a:pt x="545" y="1420"/>
                    <a:pt x="540" y="1423"/>
                    <a:pt x="539" y="1433"/>
                  </a:cubicBezTo>
                  <a:cubicBezTo>
                    <a:pt x="554" y="1436"/>
                    <a:pt x="571" y="1443"/>
                    <a:pt x="584" y="1444"/>
                  </a:cubicBezTo>
                  <a:cubicBezTo>
                    <a:pt x="580" y="1438"/>
                    <a:pt x="578" y="1430"/>
                    <a:pt x="574" y="1423"/>
                  </a:cubicBezTo>
                  <a:close/>
                  <a:moveTo>
                    <a:pt x="761" y="1463"/>
                  </a:moveTo>
                  <a:cubicBezTo>
                    <a:pt x="763" y="1448"/>
                    <a:pt x="764" y="1430"/>
                    <a:pt x="766" y="1414"/>
                  </a:cubicBezTo>
                  <a:cubicBezTo>
                    <a:pt x="757" y="1414"/>
                    <a:pt x="745" y="1412"/>
                    <a:pt x="737" y="1415"/>
                  </a:cubicBezTo>
                  <a:cubicBezTo>
                    <a:pt x="745" y="1431"/>
                    <a:pt x="752" y="1449"/>
                    <a:pt x="761" y="1463"/>
                  </a:cubicBezTo>
                  <a:close/>
                  <a:moveTo>
                    <a:pt x="765" y="1464"/>
                  </a:moveTo>
                  <a:cubicBezTo>
                    <a:pt x="776" y="1448"/>
                    <a:pt x="788" y="1432"/>
                    <a:pt x="798" y="1414"/>
                  </a:cubicBezTo>
                  <a:cubicBezTo>
                    <a:pt x="788" y="1414"/>
                    <a:pt x="778" y="1414"/>
                    <a:pt x="768" y="1414"/>
                  </a:cubicBezTo>
                  <a:cubicBezTo>
                    <a:pt x="768" y="1431"/>
                    <a:pt x="764" y="1449"/>
                    <a:pt x="765" y="1464"/>
                  </a:cubicBezTo>
                  <a:close/>
                  <a:moveTo>
                    <a:pt x="366" y="1415"/>
                  </a:moveTo>
                  <a:cubicBezTo>
                    <a:pt x="366" y="1416"/>
                    <a:pt x="367" y="1416"/>
                    <a:pt x="367" y="1416"/>
                  </a:cubicBezTo>
                  <a:moveTo>
                    <a:pt x="367" y="1416"/>
                  </a:moveTo>
                  <a:cubicBezTo>
                    <a:pt x="382" y="1430"/>
                    <a:pt x="403" y="1442"/>
                    <a:pt x="422" y="1448"/>
                  </a:cubicBezTo>
                  <a:cubicBezTo>
                    <a:pt x="403" y="1438"/>
                    <a:pt x="388" y="1425"/>
                    <a:pt x="367" y="1416"/>
                  </a:cubicBezTo>
                  <a:moveTo>
                    <a:pt x="367" y="1416"/>
                  </a:moveTo>
                  <a:cubicBezTo>
                    <a:pt x="367" y="1416"/>
                    <a:pt x="366" y="1416"/>
                    <a:pt x="366" y="1415"/>
                  </a:cubicBezTo>
                  <a:moveTo>
                    <a:pt x="366" y="1415"/>
                  </a:moveTo>
                  <a:cubicBezTo>
                    <a:pt x="365" y="1414"/>
                    <a:pt x="364" y="1416"/>
                    <a:pt x="366" y="1415"/>
                  </a:cubicBezTo>
                  <a:moveTo>
                    <a:pt x="1132" y="1415"/>
                  </a:moveTo>
                  <a:cubicBezTo>
                    <a:pt x="1094" y="1431"/>
                    <a:pt x="1057" y="1446"/>
                    <a:pt x="1014" y="1456"/>
                  </a:cubicBezTo>
                  <a:cubicBezTo>
                    <a:pt x="1007" y="1463"/>
                    <a:pt x="999" y="1470"/>
                    <a:pt x="991" y="1477"/>
                  </a:cubicBezTo>
                  <a:cubicBezTo>
                    <a:pt x="1048" y="1467"/>
                    <a:pt x="1099" y="1450"/>
                    <a:pt x="1132" y="1415"/>
                  </a:cubicBezTo>
                  <a:moveTo>
                    <a:pt x="1132" y="1415"/>
                  </a:moveTo>
                  <a:cubicBezTo>
                    <a:pt x="1133" y="1415"/>
                    <a:pt x="1132" y="1414"/>
                    <a:pt x="1132" y="1415"/>
                  </a:cubicBezTo>
                  <a:moveTo>
                    <a:pt x="979" y="1419"/>
                  </a:moveTo>
                  <a:cubicBezTo>
                    <a:pt x="953" y="1430"/>
                    <a:pt x="925" y="1440"/>
                    <a:pt x="894" y="1447"/>
                  </a:cubicBezTo>
                  <a:cubicBezTo>
                    <a:pt x="893" y="1451"/>
                    <a:pt x="891" y="1455"/>
                    <a:pt x="890" y="1460"/>
                  </a:cubicBezTo>
                  <a:cubicBezTo>
                    <a:pt x="924" y="1455"/>
                    <a:pt x="955" y="1447"/>
                    <a:pt x="987" y="1439"/>
                  </a:cubicBezTo>
                  <a:cubicBezTo>
                    <a:pt x="986" y="1431"/>
                    <a:pt x="983" y="1424"/>
                    <a:pt x="979" y="1419"/>
                  </a:cubicBezTo>
                  <a:close/>
                  <a:moveTo>
                    <a:pt x="755" y="1463"/>
                  </a:moveTo>
                  <a:cubicBezTo>
                    <a:pt x="756" y="1464"/>
                    <a:pt x="756" y="1462"/>
                    <a:pt x="755" y="1463"/>
                  </a:cubicBezTo>
                  <a:moveTo>
                    <a:pt x="755" y="1463"/>
                  </a:moveTo>
                  <a:cubicBezTo>
                    <a:pt x="749" y="1449"/>
                    <a:pt x="743" y="1437"/>
                    <a:pt x="737" y="1424"/>
                  </a:cubicBezTo>
                  <a:cubicBezTo>
                    <a:pt x="736" y="1433"/>
                    <a:pt x="739" y="1439"/>
                    <a:pt x="738" y="1448"/>
                  </a:cubicBezTo>
                  <a:cubicBezTo>
                    <a:pt x="743" y="1453"/>
                    <a:pt x="749" y="1458"/>
                    <a:pt x="755" y="1463"/>
                  </a:cubicBezTo>
                  <a:moveTo>
                    <a:pt x="587" y="1446"/>
                  </a:moveTo>
                  <a:cubicBezTo>
                    <a:pt x="632" y="1456"/>
                    <a:pt x="682" y="1466"/>
                    <a:pt x="733" y="1466"/>
                  </a:cubicBezTo>
                  <a:cubicBezTo>
                    <a:pt x="676" y="1459"/>
                    <a:pt x="625" y="1440"/>
                    <a:pt x="578" y="1426"/>
                  </a:cubicBezTo>
                  <a:cubicBezTo>
                    <a:pt x="582" y="1432"/>
                    <a:pt x="584" y="1439"/>
                    <a:pt x="587" y="1446"/>
                  </a:cubicBezTo>
                  <a:close/>
                  <a:moveTo>
                    <a:pt x="1034" y="1427"/>
                  </a:moveTo>
                  <a:cubicBezTo>
                    <a:pt x="1019" y="1432"/>
                    <a:pt x="1004" y="1437"/>
                    <a:pt x="989" y="1441"/>
                  </a:cubicBezTo>
                  <a:cubicBezTo>
                    <a:pt x="989" y="1450"/>
                    <a:pt x="986" y="1454"/>
                    <a:pt x="984" y="1460"/>
                  </a:cubicBezTo>
                  <a:moveTo>
                    <a:pt x="984" y="1460"/>
                  </a:moveTo>
                  <a:cubicBezTo>
                    <a:pt x="982" y="1460"/>
                    <a:pt x="984" y="1461"/>
                    <a:pt x="984" y="1460"/>
                  </a:cubicBezTo>
                  <a:moveTo>
                    <a:pt x="984" y="1460"/>
                  </a:moveTo>
                  <a:cubicBezTo>
                    <a:pt x="994" y="1459"/>
                    <a:pt x="1001" y="1456"/>
                    <a:pt x="1011" y="1455"/>
                  </a:cubicBezTo>
                  <a:cubicBezTo>
                    <a:pt x="1019" y="1446"/>
                    <a:pt x="1027" y="1437"/>
                    <a:pt x="1034" y="1427"/>
                  </a:cubicBezTo>
                  <a:moveTo>
                    <a:pt x="1034" y="1427"/>
                  </a:moveTo>
                  <a:cubicBezTo>
                    <a:pt x="1035" y="1426"/>
                    <a:pt x="1034" y="1426"/>
                    <a:pt x="1034" y="1427"/>
                  </a:cubicBezTo>
                  <a:moveTo>
                    <a:pt x="1141" y="1428"/>
                  </a:moveTo>
                  <a:cubicBezTo>
                    <a:pt x="1141" y="1428"/>
                    <a:pt x="1142" y="1429"/>
                    <a:pt x="1141" y="1428"/>
                  </a:cubicBezTo>
                  <a:close/>
                  <a:moveTo>
                    <a:pt x="1139" y="1429"/>
                  </a:moveTo>
                  <a:cubicBezTo>
                    <a:pt x="1138" y="1429"/>
                    <a:pt x="1138" y="1429"/>
                    <a:pt x="1137" y="1430"/>
                  </a:cubicBezTo>
                  <a:moveTo>
                    <a:pt x="1137" y="1430"/>
                  </a:moveTo>
                  <a:cubicBezTo>
                    <a:pt x="1136" y="1430"/>
                    <a:pt x="1136" y="1430"/>
                    <a:pt x="1135" y="1431"/>
                  </a:cubicBezTo>
                  <a:moveTo>
                    <a:pt x="1135" y="1431"/>
                  </a:moveTo>
                  <a:cubicBezTo>
                    <a:pt x="1116" y="1441"/>
                    <a:pt x="1092" y="1448"/>
                    <a:pt x="1074" y="1461"/>
                  </a:cubicBezTo>
                  <a:cubicBezTo>
                    <a:pt x="1096" y="1452"/>
                    <a:pt x="1118" y="1443"/>
                    <a:pt x="1135" y="1431"/>
                  </a:cubicBezTo>
                  <a:moveTo>
                    <a:pt x="1135" y="1431"/>
                  </a:moveTo>
                  <a:cubicBezTo>
                    <a:pt x="1137" y="1431"/>
                    <a:pt x="1137" y="1431"/>
                    <a:pt x="1137" y="1430"/>
                  </a:cubicBezTo>
                  <a:moveTo>
                    <a:pt x="1137" y="1430"/>
                  </a:moveTo>
                  <a:cubicBezTo>
                    <a:pt x="1138" y="1430"/>
                    <a:pt x="1139" y="1430"/>
                    <a:pt x="1139" y="1429"/>
                  </a:cubicBezTo>
                  <a:moveTo>
                    <a:pt x="1139" y="1429"/>
                  </a:moveTo>
                  <a:cubicBezTo>
                    <a:pt x="1141" y="1428"/>
                    <a:pt x="1139" y="1428"/>
                    <a:pt x="1139" y="1429"/>
                  </a:cubicBezTo>
                  <a:moveTo>
                    <a:pt x="789" y="1465"/>
                  </a:moveTo>
                  <a:cubicBezTo>
                    <a:pt x="825" y="1461"/>
                    <a:pt x="858" y="1454"/>
                    <a:pt x="891" y="1446"/>
                  </a:cubicBezTo>
                  <a:cubicBezTo>
                    <a:pt x="892" y="1440"/>
                    <a:pt x="897" y="1434"/>
                    <a:pt x="895" y="1429"/>
                  </a:cubicBezTo>
                  <a:cubicBezTo>
                    <a:pt x="863" y="1444"/>
                    <a:pt x="826" y="1455"/>
                    <a:pt x="789" y="1465"/>
                  </a:cubicBezTo>
                  <a:close/>
                  <a:moveTo>
                    <a:pt x="404" y="1435"/>
                  </a:moveTo>
                  <a:cubicBezTo>
                    <a:pt x="404" y="1434"/>
                    <a:pt x="405" y="1435"/>
                    <a:pt x="404" y="1435"/>
                  </a:cubicBezTo>
                  <a:close/>
                  <a:moveTo>
                    <a:pt x="407" y="1436"/>
                  </a:moveTo>
                  <a:cubicBezTo>
                    <a:pt x="407" y="1437"/>
                    <a:pt x="408" y="1436"/>
                    <a:pt x="409" y="1437"/>
                  </a:cubicBezTo>
                  <a:moveTo>
                    <a:pt x="409" y="1437"/>
                  </a:moveTo>
                  <a:cubicBezTo>
                    <a:pt x="409" y="1437"/>
                    <a:pt x="409" y="1437"/>
                    <a:pt x="409" y="1438"/>
                  </a:cubicBezTo>
                  <a:cubicBezTo>
                    <a:pt x="439" y="1456"/>
                    <a:pt x="472" y="1472"/>
                    <a:pt x="513" y="1480"/>
                  </a:cubicBezTo>
                  <a:moveTo>
                    <a:pt x="513" y="1480"/>
                  </a:moveTo>
                  <a:cubicBezTo>
                    <a:pt x="514" y="1483"/>
                    <a:pt x="517" y="1479"/>
                    <a:pt x="513" y="1480"/>
                  </a:cubicBezTo>
                  <a:moveTo>
                    <a:pt x="513" y="1480"/>
                  </a:moveTo>
                  <a:cubicBezTo>
                    <a:pt x="487" y="1457"/>
                    <a:pt x="441" y="1454"/>
                    <a:pt x="409" y="1437"/>
                  </a:cubicBezTo>
                  <a:moveTo>
                    <a:pt x="409" y="1437"/>
                  </a:moveTo>
                  <a:cubicBezTo>
                    <a:pt x="409" y="1436"/>
                    <a:pt x="408" y="1436"/>
                    <a:pt x="407" y="1436"/>
                  </a:cubicBezTo>
                  <a:moveTo>
                    <a:pt x="407" y="1436"/>
                  </a:moveTo>
                  <a:cubicBezTo>
                    <a:pt x="406" y="1434"/>
                    <a:pt x="406" y="1436"/>
                    <a:pt x="407" y="1436"/>
                  </a:cubicBezTo>
                  <a:moveTo>
                    <a:pt x="541" y="1455"/>
                  </a:moveTo>
                  <a:cubicBezTo>
                    <a:pt x="559" y="1457"/>
                    <a:pt x="575" y="1462"/>
                    <a:pt x="594" y="1463"/>
                  </a:cubicBezTo>
                  <a:cubicBezTo>
                    <a:pt x="592" y="1458"/>
                    <a:pt x="588" y="1454"/>
                    <a:pt x="586" y="1448"/>
                  </a:cubicBezTo>
                  <a:cubicBezTo>
                    <a:pt x="570" y="1444"/>
                    <a:pt x="554" y="1440"/>
                    <a:pt x="538" y="1435"/>
                  </a:cubicBezTo>
                  <a:cubicBezTo>
                    <a:pt x="536" y="1441"/>
                    <a:pt x="539" y="1450"/>
                    <a:pt x="541" y="1455"/>
                  </a:cubicBezTo>
                  <a:close/>
                  <a:moveTo>
                    <a:pt x="466" y="1437"/>
                  </a:moveTo>
                  <a:cubicBezTo>
                    <a:pt x="466" y="1437"/>
                    <a:pt x="466" y="1437"/>
                    <a:pt x="466" y="1438"/>
                  </a:cubicBezTo>
                  <a:cubicBezTo>
                    <a:pt x="476" y="1446"/>
                    <a:pt x="485" y="1455"/>
                    <a:pt x="495" y="1463"/>
                  </a:cubicBezTo>
                  <a:cubicBezTo>
                    <a:pt x="514" y="1467"/>
                    <a:pt x="531" y="1473"/>
                    <a:pt x="552" y="1474"/>
                  </a:cubicBezTo>
                  <a:moveTo>
                    <a:pt x="552" y="1474"/>
                  </a:moveTo>
                  <a:cubicBezTo>
                    <a:pt x="552" y="1475"/>
                    <a:pt x="553" y="1474"/>
                    <a:pt x="552" y="1474"/>
                  </a:cubicBezTo>
                  <a:moveTo>
                    <a:pt x="552" y="1474"/>
                  </a:moveTo>
                  <a:cubicBezTo>
                    <a:pt x="547" y="1468"/>
                    <a:pt x="542" y="1463"/>
                    <a:pt x="538" y="1456"/>
                  </a:cubicBezTo>
                  <a:cubicBezTo>
                    <a:pt x="512" y="1451"/>
                    <a:pt x="490" y="1443"/>
                    <a:pt x="466" y="1437"/>
                  </a:cubicBezTo>
                  <a:moveTo>
                    <a:pt x="466" y="1437"/>
                  </a:moveTo>
                  <a:cubicBezTo>
                    <a:pt x="466" y="1435"/>
                    <a:pt x="465" y="1437"/>
                    <a:pt x="466" y="1437"/>
                  </a:cubicBezTo>
                  <a:moveTo>
                    <a:pt x="888" y="1463"/>
                  </a:moveTo>
                  <a:cubicBezTo>
                    <a:pt x="888" y="1467"/>
                    <a:pt x="885" y="1469"/>
                    <a:pt x="884" y="1472"/>
                  </a:cubicBezTo>
                  <a:cubicBezTo>
                    <a:pt x="919" y="1472"/>
                    <a:pt x="949" y="1466"/>
                    <a:pt x="980" y="1462"/>
                  </a:cubicBezTo>
                  <a:cubicBezTo>
                    <a:pt x="982" y="1456"/>
                    <a:pt x="988" y="1448"/>
                    <a:pt x="986" y="1441"/>
                  </a:cubicBezTo>
                  <a:cubicBezTo>
                    <a:pt x="956" y="1451"/>
                    <a:pt x="922" y="1458"/>
                    <a:pt x="888" y="1463"/>
                  </a:cubicBezTo>
                  <a:close/>
                  <a:moveTo>
                    <a:pt x="1098" y="1445"/>
                  </a:moveTo>
                  <a:cubicBezTo>
                    <a:pt x="1098" y="1445"/>
                    <a:pt x="1099" y="1446"/>
                    <a:pt x="1098" y="1445"/>
                  </a:cubicBezTo>
                  <a:close/>
                  <a:moveTo>
                    <a:pt x="423" y="1450"/>
                  </a:moveTo>
                  <a:cubicBezTo>
                    <a:pt x="423" y="1450"/>
                    <a:pt x="424" y="1451"/>
                    <a:pt x="423" y="1450"/>
                  </a:cubicBezTo>
                  <a:close/>
                  <a:moveTo>
                    <a:pt x="600" y="1464"/>
                  </a:moveTo>
                  <a:cubicBezTo>
                    <a:pt x="639" y="1469"/>
                    <a:pt x="688" y="1474"/>
                    <a:pt x="730" y="1469"/>
                  </a:cubicBezTo>
                  <a:cubicBezTo>
                    <a:pt x="679" y="1467"/>
                    <a:pt x="633" y="1459"/>
                    <a:pt x="590" y="1449"/>
                  </a:cubicBezTo>
                  <a:cubicBezTo>
                    <a:pt x="593" y="1455"/>
                    <a:pt x="595" y="1461"/>
                    <a:pt x="600" y="1464"/>
                  </a:cubicBezTo>
                  <a:close/>
                  <a:moveTo>
                    <a:pt x="888" y="1449"/>
                  </a:moveTo>
                  <a:cubicBezTo>
                    <a:pt x="859" y="1457"/>
                    <a:pt x="828" y="1462"/>
                    <a:pt x="797" y="1467"/>
                  </a:cubicBezTo>
                  <a:cubicBezTo>
                    <a:pt x="795" y="1467"/>
                    <a:pt x="793" y="1467"/>
                    <a:pt x="792" y="1467"/>
                  </a:cubicBezTo>
                  <a:cubicBezTo>
                    <a:pt x="790" y="1468"/>
                    <a:pt x="792" y="1469"/>
                    <a:pt x="794" y="1468"/>
                  </a:cubicBezTo>
                  <a:cubicBezTo>
                    <a:pt x="826" y="1467"/>
                    <a:pt x="856" y="1465"/>
                    <a:pt x="885" y="1461"/>
                  </a:cubicBezTo>
                  <a:cubicBezTo>
                    <a:pt x="887" y="1457"/>
                    <a:pt x="888" y="1453"/>
                    <a:pt x="890" y="1449"/>
                  </a:cubicBezTo>
                  <a:cubicBezTo>
                    <a:pt x="889" y="1449"/>
                    <a:pt x="888" y="1449"/>
                    <a:pt x="888" y="1449"/>
                  </a:cubicBezTo>
                  <a:close/>
                  <a:moveTo>
                    <a:pt x="425" y="1451"/>
                  </a:moveTo>
                  <a:cubicBezTo>
                    <a:pt x="425" y="1451"/>
                    <a:pt x="426" y="1452"/>
                    <a:pt x="425" y="1451"/>
                  </a:cubicBezTo>
                  <a:close/>
                  <a:moveTo>
                    <a:pt x="427" y="1452"/>
                  </a:moveTo>
                  <a:cubicBezTo>
                    <a:pt x="427" y="1452"/>
                    <a:pt x="428" y="1453"/>
                    <a:pt x="427" y="1452"/>
                  </a:cubicBezTo>
                  <a:close/>
                  <a:moveTo>
                    <a:pt x="429" y="1453"/>
                  </a:moveTo>
                  <a:cubicBezTo>
                    <a:pt x="428" y="1453"/>
                    <a:pt x="430" y="1454"/>
                    <a:pt x="429" y="1453"/>
                  </a:cubicBezTo>
                  <a:close/>
                  <a:moveTo>
                    <a:pt x="749" y="1462"/>
                  </a:moveTo>
                  <a:cubicBezTo>
                    <a:pt x="749" y="1462"/>
                    <a:pt x="750" y="1462"/>
                    <a:pt x="750" y="1463"/>
                  </a:cubicBezTo>
                  <a:moveTo>
                    <a:pt x="750" y="1463"/>
                  </a:moveTo>
                  <a:cubicBezTo>
                    <a:pt x="751" y="1464"/>
                    <a:pt x="752" y="1462"/>
                    <a:pt x="750" y="1463"/>
                  </a:cubicBezTo>
                  <a:moveTo>
                    <a:pt x="750" y="1463"/>
                  </a:moveTo>
                  <a:cubicBezTo>
                    <a:pt x="750" y="1462"/>
                    <a:pt x="749" y="1462"/>
                    <a:pt x="749" y="1462"/>
                  </a:cubicBezTo>
                  <a:moveTo>
                    <a:pt x="749" y="1462"/>
                  </a:moveTo>
                  <a:cubicBezTo>
                    <a:pt x="746" y="1458"/>
                    <a:pt x="742" y="1456"/>
                    <a:pt x="739" y="1453"/>
                  </a:cubicBezTo>
                  <a:cubicBezTo>
                    <a:pt x="738" y="1460"/>
                    <a:pt x="744" y="1460"/>
                    <a:pt x="749" y="1462"/>
                  </a:cubicBezTo>
                  <a:moveTo>
                    <a:pt x="559" y="1476"/>
                  </a:moveTo>
                  <a:cubicBezTo>
                    <a:pt x="572" y="1480"/>
                    <a:pt x="590" y="1477"/>
                    <a:pt x="605" y="1480"/>
                  </a:cubicBezTo>
                  <a:cubicBezTo>
                    <a:pt x="605" y="1476"/>
                    <a:pt x="598" y="1472"/>
                    <a:pt x="597" y="1466"/>
                  </a:cubicBezTo>
                  <a:cubicBezTo>
                    <a:pt x="577" y="1465"/>
                    <a:pt x="561" y="1460"/>
                    <a:pt x="543" y="1458"/>
                  </a:cubicBezTo>
                  <a:cubicBezTo>
                    <a:pt x="547" y="1464"/>
                    <a:pt x="551" y="1473"/>
                    <a:pt x="559" y="1476"/>
                  </a:cubicBezTo>
                  <a:close/>
                  <a:moveTo>
                    <a:pt x="981" y="1463"/>
                  </a:moveTo>
                  <a:cubicBezTo>
                    <a:pt x="976" y="1471"/>
                    <a:pt x="970" y="1476"/>
                    <a:pt x="964" y="1481"/>
                  </a:cubicBezTo>
                  <a:cubicBezTo>
                    <a:pt x="972" y="1480"/>
                    <a:pt x="978" y="1479"/>
                    <a:pt x="986" y="1478"/>
                  </a:cubicBezTo>
                  <a:cubicBezTo>
                    <a:pt x="993" y="1472"/>
                    <a:pt x="1000" y="1466"/>
                    <a:pt x="1007" y="1460"/>
                  </a:cubicBezTo>
                  <a:cubicBezTo>
                    <a:pt x="1007" y="1458"/>
                    <a:pt x="1008" y="1458"/>
                    <a:pt x="1006" y="1458"/>
                  </a:cubicBezTo>
                  <a:cubicBezTo>
                    <a:pt x="998" y="1460"/>
                    <a:pt x="989" y="1461"/>
                    <a:pt x="981" y="1463"/>
                  </a:cubicBezTo>
                  <a:close/>
                  <a:moveTo>
                    <a:pt x="1069" y="1460"/>
                  </a:moveTo>
                  <a:cubicBezTo>
                    <a:pt x="1069" y="1459"/>
                    <a:pt x="1070" y="1460"/>
                    <a:pt x="1069" y="1460"/>
                  </a:cubicBezTo>
                  <a:close/>
                  <a:moveTo>
                    <a:pt x="1066" y="1461"/>
                  </a:moveTo>
                  <a:cubicBezTo>
                    <a:pt x="1041" y="1468"/>
                    <a:pt x="1016" y="1476"/>
                    <a:pt x="987" y="1480"/>
                  </a:cubicBezTo>
                  <a:cubicBezTo>
                    <a:pt x="984" y="1484"/>
                    <a:pt x="979" y="1485"/>
                    <a:pt x="976" y="1488"/>
                  </a:cubicBezTo>
                  <a:cubicBezTo>
                    <a:pt x="1008" y="1481"/>
                    <a:pt x="1042" y="1475"/>
                    <a:pt x="1066" y="1461"/>
                  </a:cubicBezTo>
                  <a:moveTo>
                    <a:pt x="1066" y="1461"/>
                  </a:moveTo>
                  <a:cubicBezTo>
                    <a:pt x="1070" y="1462"/>
                    <a:pt x="1067" y="1458"/>
                    <a:pt x="1066" y="1461"/>
                  </a:cubicBezTo>
                  <a:moveTo>
                    <a:pt x="742" y="1463"/>
                  </a:moveTo>
                  <a:cubicBezTo>
                    <a:pt x="742" y="1465"/>
                    <a:pt x="746" y="1462"/>
                    <a:pt x="742" y="1463"/>
                  </a:cubicBezTo>
                  <a:moveTo>
                    <a:pt x="742" y="1463"/>
                  </a:moveTo>
                  <a:cubicBezTo>
                    <a:pt x="741" y="1462"/>
                    <a:pt x="740" y="1461"/>
                    <a:pt x="739" y="1461"/>
                  </a:cubicBezTo>
                  <a:cubicBezTo>
                    <a:pt x="739" y="1463"/>
                    <a:pt x="740" y="1462"/>
                    <a:pt x="742" y="1463"/>
                  </a:cubicBezTo>
                  <a:moveTo>
                    <a:pt x="1072" y="1462"/>
                  </a:moveTo>
                  <a:cubicBezTo>
                    <a:pt x="1072" y="1461"/>
                    <a:pt x="1073" y="1462"/>
                    <a:pt x="1072" y="1462"/>
                  </a:cubicBezTo>
                  <a:close/>
                  <a:moveTo>
                    <a:pt x="774" y="1463"/>
                  </a:moveTo>
                  <a:cubicBezTo>
                    <a:pt x="774" y="1463"/>
                    <a:pt x="775" y="1464"/>
                    <a:pt x="774" y="1463"/>
                  </a:cubicBezTo>
                  <a:close/>
                  <a:moveTo>
                    <a:pt x="746" y="1464"/>
                  </a:moveTo>
                  <a:cubicBezTo>
                    <a:pt x="745" y="1464"/>
                    <a:pt x="746" y="1465"/>
                    <a:pt x="746" y="1464"/>
                  </a:cubicBezTo>
                  <a:close/>
                  <a:moveTo>
                    <a:pt x="780" y="1464"/>
                  </a:moveTo>
                  <a:cubicBezTo>
                    <a:pt x="780" y="1464"/>
                    <a:pt x="781" y="1465"/>
                    <a:pt x="780" y="1464"/>
                  </a:cubicBezTo>
                  <a:close/>
                  <a:moveTo>
                    <a:pt x="796" y="1472"/>
                  </a:moveTo>
                  <a:cubicBezTo>
                    <a:pt x="823" y="1473"/>
                    <a:pt x="851" y="1473"/>
                    <a:pt x="879" y="1473"/>
                  </a:cubicBezTo>
                  <a:cubicBezTo>
                    <a:pt x="879" y="1470"/>
                    <a:pt x="886" y="1464"/>
                    <a:pt x="882" y="1463"/>
                  </a:cubicBezTo>
                  <a:cubicBezTo>
                    <a:pt x="855" y="1469"/>
                    <a:pt x="823" y="1468"/>
                    <a:pt x="796" y="1472"/>
                  </a:cubicBezTo>
                  <a:close/>
                  <a:moveTo>
                    <a:pt x="882" y="1475"/>
                  </a:moveTo>
                  <a:cubicBezTo>
                    <a:pt x="882" y="1479"/>
                    <a:pt x="879" y="1481"/>
                    <a:pt x="878" y="1485"/>
                  </a:cubicBezTo>
                  <a:cubicBezTo>
                    <a:pt x="901" y="1482"/>
                    <a:pt x="937" y="1489"/>
                    <a:pt x="958" y="1482"/>
                  </a:cubicBezTo>
                  <a:cubicBezTo>
                    <a:pt x="961" y="1480"/>
                    <a:pt x="965" y="1476"/>
                    <a:pt x="968" y="1473"/>
                  </a:cubicBezTo>
                  <a:cubicBezTo>
                    <a:pt x="971" y="1470"/>
                    <a:pt x="977" y="1467"/>
                    <a:pt x="975" y="1464"/>
                  </a:cubicBezTo>
                  <a:cubicBezTo>
                    <a:pt x="946" y="1470"/>
                    <a:pt x="916" y="1474"/>
                    <a:pt x="882" y="1475"/>
                  </a:cubicBezTo>
                  <a:close/>
                  <a:moveTo>
                    <a:pt x="784" y="1466"/>
                  </a:moveTo>
                  <a:cubicBezTo>
                    <a:pt x="784" y="1466"/>
                    <a:pt x="785" y="1467"/>
                    <a:pt x="784" y="1466"/>
                  </a:cubicBezTo>
                  <a:close/>
                  <a:moveTo>
                    <a:pt x="503" y="1468"/>
                  </a:moveTo>
                  <a:cubicBezTo>
                    <a:pt x="520" y="1486"/>
                    <a:pt x="554" y="1491"/>
                    <a:pt x="582" y="1493"/>
                  </a:cubicBezTo>
                  <a:cubicBezTo>
                    <a:pt x="572" y="1490"/>
                    <a:pt x="565" y="1483"/>
                    <a:pt x="556" y="1478"/>
                  </a:cubicBezTo>
                  <a:cubicBezTo>
                    <a:pt x="537" y="1475"/>
                    <a:pt x="521" y="1471"/>
                    <a:pt x="503" y="1468"/>
                  </a:cubicBezTo>
                  <a:moveTo>
                    <a:pt x="503" y="1468"/>
                  </a:moveTo>
                  <a:cubicBezTo>
                    <a:pt x="502" y="1467"/>
                    <a:pt x="502" y="1468"/>
                    <a:pt x="503" y="1468"/>
                  </a:cubicBezTo>
                  <a:moveTo>
                    <a:pt x="611" y="1480"/>
                  </a:moveTo>
                  <a:cubicBezTo>
                    <a:pt x="653" y="1483"/>
                    <a:pt x="697" y="1480"/>
                    <a:pt x="732" y="1473"/>
                  </a:cubicBezTo>
                  <a:cubicBezTo>
                    <a:pt x="687" y="1475"/>
                    <a:pt x="642" y="1473"/>
                    <a:pt x="601" y="1467"/>
                  </a:cubicBezTo>
                  <a:cubicBezTo>
                    <a:pt x="604" y="1472"/>
                    <a:pt x="605" y="1478"/>
                    <a:pt x="611" y="1480"/>
                  </a:cubicBezTo>
                  <a:close/>
                  <a:moveTo>
                    <a:pt x="738" y="1472"/>
                  </a:moveTo>
                  <a:cubicBezTo>
                    <a:pt x="737" y="1472"/>
                    <a:pt x="736" y="1472"/>
                    <a:pt x="736" y="1473"/>
                  </a:cubicBezTo>
                  <a:cubicBezTo>
                    <a:pt x="737" y="1473"/>
                    <a:pt x="738" y="1473"/>
                    <a:pt x="738" y="1472"/>
                  </a:cubicBezTo>
                  <a:close/>
                  <a:moveTo>
                    <a:pt x="789" y="1473"/>
                  </a:moveTo>
                  <a:cubicBezTo>
                    <a:pt x="788" y="1473"/>
                    <a:pt x="786" y="1473"/>
                    <a:pt x="786" y="1474"/>
                  </a:cubicBezTo>
                  <a:cubicBezTo>
                    <a:pt x="787" y="1474"/>
                    <a:pt x="789" y="1474"/>
                    <a:pt x="789" y="1473"/>
                  </a:cubicBezTo>
                  <a:close/>
                  <a:moveTo>
                    <a:pt x="742" y="1475"/>
                  </a:moveTo>
                  <a:cubicBezTo>
                    <a:pt x="741" y="1475"/>
                    <a:pt x="742" y="1476"/>
                    <a:pt x="742" y="1475"/>
                  </a:cubicBezTo>
                  <a:close/>
                  <a:moveTo>
                    <a:pt x="745" y="1509"/>
                  </a:moveTo>
                  <a:cubicBezTo>
                    <a:pt x="748" y="1509"/>
                    <a:pt x="752" y="1509"/>
                    <a:pt x="755" y="1509"/>
                  </a:cubicBezTo>
                  <a:cubicBezTo>
                    <a:pt x="757" y="1498"/>
                    <a:pt x="761" y="1484"/>
                    <a:pt x="759" y="1474"/>
                  </a:cubicBezTo>
                  <a:cubicBezTo>
                    <a:pt x="754" y="1485"/>
                    <a:pt x="737" y="1490"/>
                    <a:pt x="745" y="1509"/>
                  </a:cubicBezTo>
                  <a:close/>
                  <a:moveTo>
                    <a:pt x="877" y="1476"/>
                  </a:moveTo>
                  <a:cubicBezTo>
                    <a:pt x="879" y="1475"/>
                    <a:pt x="877" y="1475"/>
                    <a:pt x="877" y="1476"/>
                  </a:cubicBezTo>
                  <a:moveTo>
                    <a:pt x="877" y="1476"/>
                  </a:moveTo>
                  <a:cubicBezTo>
                    <a:pt x="848" y="1477"/>
                    <a:pt x="817" y="1475"/>
                    <a:pt x="791" y="1475"/>
                  </a:cubicBezTo>
                  <a:cubicBezTo>
                    <a:pt x="817" y="1479"/>
                    <a:pt x="844" y="1483"/>
                    <a:pt x="873" y="1485"/>
                  </a:cubicBezTo>
                  <a:cubicBezTo>
                    <a:pt x="875" y="1482"/>
                    <a:pt x="877" y="1480"/>
                    <a:pt x="877" y="1476"/>
                  </a:cubicBezTo>
                  <a:moveTo>
                    <a:pt x="655" y="1493"/>
                  </a:moveTo>
                  <a:cubicBezTo>
                    <a:pt x="685" y="1490"/>
                    <a:pt x="715" y="1482"/>
                    <a:pt x="737" y="1477"/>
                  </a:cubicBezTo>
                  <a:cubicBezTo>
                    <a:pt x="737" y="1476"/>
                    <a:pt x="739" y="1475"/>
                    <a:pt x="736" y="1475"/>
                  </a:cubicBezTo>
                  <a:cubicBezTo>
                    <a:pt x="700" y="1482"/>
                    <a:pt x="655" y="1485"/>
                    <a:pt x="612" y="1483"/>
                  </a:cubicBezTo>
                  <a:cubicBezTo>
                    <a:pt x="615" y="1498"/>
                    <a:pt x="635" y="1496"/>
                    <a:pt x="655" y="1493"/>
                  </a:cubicBezTo>
                  <a:close/>
                  <a:moveTo>
                    <a:pt x="749" y="1476"/>
                  </a:moveTo>
                  <a:cubicBezTo>
                    <a:pt x="748" y="1476"/>
                    <a:pt x="749" y="1477"/>
                    <a:pt x="749" y="1476"/>
                  </a:cubicBezTo>
                  <a:close/>
                  <a:moveTo>
                    <a:pt x="754" y="1476"/>
                  </a:moveTo>
                  <a:cubicBezTo>
                    <a:pt x="749" y="1477"/>
                    <a:pt x="746" y="1481"/>
                    <a:pt x="741" y="1483"/>
                  </a:cubicBezTo>
                  <a:cubicBezTo>
                    <a:pt x="742" y="1484"/>
                    <a:pt x="741" y="1488"/>
                    <a:pt x="743" y="1489"/>
                  </a:cubicBezTo>
                  <a:cubicBezTo>
                    <a:pt x="746" y="1485"/>
                    <a:pt x="752" y="1481"/>
                    <a:pt x="754" y="1476"/>
                  </a:cubicBezTo>
                  <a:moveTo>
                    <a:pt x="754" y="1476"/>
                  </a:moveTo>
                  <a:cubicBezTo>
                    <a:pt x="756" y="1475"/>
                    <a:pt x="754" y="1475"/>
                    <a:pt x="754" y="1476"/>
                  </a:cubicBezTo>
                  <a:moveTo>
                    <a:pt x="773" y="1476"/>
                  </a:moveTo>
                  <a:cubicBezTo>
                    <a:pt x="772" y="1476"/>
                    <a:pt x="773" y="1477"/>
                    <a:pt x="773" y="1476"/>
                  </a:cubicBezTo>
                  <a:close/>
                  <a:moveTo>
                    <a:pt x="782" y="1475"/>
                  </a:moveTo>
                  <a:cubicBezTo>
                    <a:pt x="781" y="1475"/>
                    <a:pt x="780" y="1475"/>
                    <a:pt x="780" y="1476"/>
                  </a:cubicBezTo>
                  <a:cubicBezTo>
                    <a:pt x="781" y="1476"/>
                    <a:pt x="782" y="1476"/>
                    <a:pt x="782" y="1475"/>
                  </a:cubicBezTo>
                  <a:close/>
                  <a:moveTo>
                    <a:pt x="746" y="1477"/>
                  </a:moveTo>
                  <a:cubicBezTo>
                    <a:pt x="743" y="1476"/>
                    <a:pt x="739" y="1478"/>
                    <a:pt x="742" y="1480"/>
                  </a:cubicBezTo>
                  <a:cubicBezTo>
                    <a:pt x="742" y="1478"/>
                    <a:pt x="745" y="1479"/>
                    <a:pt x="746" y="1477"/>
                  </a:cubicBezTo>
                  <a:moveTo>
                    <a:pt x="746" y="1477"/>
                  </a:moveTo>
                  <a:cubicBezTo>
                    <a:pt x="750" y="1478"/>
                    <a:pt x="746" y="1474"/>
                    <a:pt x="746" y="1477"/>
                  </a:cubicBezTo>
                  <a:moveTo>
                    <a:pt x="758" y="1509"/>
                  </a:moveTo>
                  <a:cubicBezTo>
                    <a:pt x="768" y="1509"/>
                    <a:pt x="777" y="1509"/>
                    <a:pt x="787" y="1509"/>
                  </a:cubicBezTo>
                  <a:cubicBezTo>
                    <a:pt x="781" y="1500"/>
                    <a:pt x="770" y="1487"/>
                    <a:pt x="763" y="1476"/>
                  </a:cubicBezTo>
                  <a:cubicBezTo>
                    <a:pt x="761" y="1486"/>
                    <a:pt x="760" y="1498"/>
                    <a:pt x="758" y="1509"/>
                  </a:cubicBezTo>
                  <a:close/>
                  <a:moveTo>
                    <a:pt x="796" y="1509"/>
                  </a:moveTo>
                  <a:cubicBezTo>
                    <a:pt x="804" y="1511"/>
                    <a:pt x="813" y="1505"/>
                    <a:pt x="826" y="1508"/>
                  </a:cubicBezTo>
                  <a:cubicBezTo>
                    <a:pt x="807" y="1497"/>
                    <a:pt x="786" y="1489"/>
                    <a:pt x="769" y="1476"/>
                  </a:cubicBezTo>
                  <a:cubicBezTo>
                    <a:pt x="777" y="1485"/>
                    <a:pt x="782" y="1505"/>
                    <a:pt x="796" y="1509"/>
                  </a:cubicBezTo>
                  <a:close/>
                  <a:moveTo>
                    <a:pt x="837" y="1507"/>
                  </a:moveTo>
                  <a:cubicBezTo>
                    <a:pt x="844" y="1507"/>
                    <a:pt x="860" y="1507"/>
                    <a:pt x="864" y="1499"/>
                  </a:cubicBezTo>
                  <a:cubicBezTo>
                    <a:pt x="831" y="1496"/>
                    <a:pt x="800" y="1484"/>
                    <a:pt x="774" y="1477"/>
                  </a:cubicBezTo>
                  <a:cubicBezTo>
                    <a:pt x="791" y="1485"/>
                    <a:pt x="814" y="1505"/>
                    <a:pt x="837" y="1507"/>
                  </a:cubicBezTo>
                  <a:close/>
                  <a:moveTo>
                    <a:pt x="865" y="1497"/>
                  </a:moveTo>
                  <a:cubicBezTo>
                    <a:pt x="867" y="1494"/>
                    <a:pt x="870" y="1491"/>
                    <a:pt x="871" y="1487"/>
                  </a:cubicBezTo>
                  <a:cubicBezTo>
                    <a:pt x="839" y="1487"/>
                    <a:pt x="810" y="1479"/>
                    <a:pt x="783" y="1477"/>
                  </a:cubicBezTo>
                  <a:cubicBezTo>
                    <a:pt x="809" y="1485"/>
                    <a:pt x="835" y="1493"/>
                    <a:pt x="865" y="1497"/>
                  </a:cubicBezTo>
                  <a:close/>
                  <a:moveTo>
                    <a:pt x="617" y="1495"/>
                  </a:moveTo>
                  <a:cubicBezTo>
                    <a:pt x="616" y="1492"/>
                    <a:pt x="610" y="1486"/>
                    <a:pt x="606" y="1483"/>
                  </a:cubicBezTo>
                  <a:cubicBezTo>
                    <a:pt x="592" y="1483"/>
                    <a:pt x="576" y="1479"/>
                    <a:pt x="563" y="1480"/>
                  </a:cubicBezTo>
                  <a:cubicBezTo>
                    <a:pt x="577" y="1489"/>
                    <a:pt x="591" y="1498"/>
                    <a:pt x="617" y="1495"/>
                  </a:cubicBezTo>
                  <a:close/>
                  <a:moveTo>
                    <a:pt x="626" y="1499"/>
                  </a:moveTo>
                  <a:cubicBezTo>
                    <a:pt x="667" y="1513"/>
                    <a:pt x="710" y="1498"/>
                    <a:pt x="738" y="1480"/>
                  </a:cubicBezTo>
                  <a:cubicBezTo>
                    <a:pt x="706" y="1488"/>
                    <a:pt x="665" y="1495"/>
                    <a:pt x="626" y="1499"/>
                  </a:cubicBezTo>
                  <a:close/>
                  <a:moveTo>
                    <a:pt x="1025" y="1480"/>
                  </a:moveTo>
                  <a:cubicBezTo>
                    <a:pt x="1025" y="1479"/>
                    <a:pt x="1026" y="1480"/>
                    <a:pt x="1025" y="1480"/>
                  </a:cubicBezTo>
                  <a:close/>
                  <a:moveTo>
                    <a:pt x="1022" y="1481"/>
                  </a:moveTo>
                  <a:cubicBezTo>
                    <a:pt x="1023" y="1481"/>
                    <a:pt x="1022" y="1480"/>
                    <a:pt x="1022" y="1481"/>
                  </a:cubicBezTo>
                  <a:close/>
                  <a:moveTo>
                    <a:pt x="516" y="1482"/>
                  </a:moveTo>
                  <a:cubicBezTo>
                    <a:pt x="516" y="1481"/>
                    <a:pt x="517" y="1482"/>
                    <a:pt x="516" y="1482"/>
                  </a:cubicBezTo>
                  <a:close/>
                  <a:moveTo>
                    <a:pt x="1018" y="1482"/>
                  </a:moveTo>
                  <a:cubicBezTo>
                    <a:pt x="1001" y="1486"/>
                    <a:pt x="981" y="1488"/>
                    <a:pt x="966" y="1495"/>
                  </a:cubicBezTo>
                  <a:moveTo>
                    <a:pt x="966" y="1495"/>
                  </a:moveTo>
                  <a:cubicBezTo>
                    <a:pt x="962" y="1494"/>
                    <a:pt x="965" y="1498"/>
                    <a:pt x="966" y="1495"/>
                  </a:cubicBezTo>
                  <a:moveTo>
                    <a:pt x="966" y="1495"/>
                  </a:moveTo>
                  <a:cubicBezTo>
                    <a:pt x="985" y="1493"/>
                    <a:pt x="1002" y="1488"/>
                    <a:pt x="1018" y="1482"/>
                  </a:cubicBezTo>
                  <a:moveTo>
                    <a:pt x="1018" y="1482"/>
                  </a:moveTo>
                  <a:cubicBezTo>
                    <a:pt x="1022" y="1483"/>
                    <a:pt x="1019" y="1479"/>
                    <a:pt x="1018" y="1482"/>
                  </a:cubicBezTo>
                  <a:moveTo>
                    <a:pt x="940" y="1495"/>
                  </a:moveTo>
                  <a:cubicBezTo>
                    <a:pt x="955" y="1492"/>
                    <a:pt x="972" y="1491"/>
                    <a:pt x="980" y="1482"/>
                  </a:cubicBezTo>
                  <a:cubicBezTo>
                    <a:pt x="962" y="1482"/>
                    <a:pt x="950" y="1488"/>
                    <a:pt x="940" y="1495"/>
                  </a:cubicBezTo>
                  <a:close/>
                  <a:moveTo>
                    <a:pt x="681" y="1507"/>
                  </a:moveTo>
                  <a:cubicBezTo>
                    <a:pt x="694" y="1507"/>
                    <a:pt x="707" y="1507"/>
                    <a:pt x="719" y="1509"/>
                  </a:cubicBezTo>
                  <a:cubicBezTo>
                    <a:pt x="726" y="1503"/>
                    <a:pt x="734" y="1498"/>
                    <a:pt x="740" y="1491"/>
                  </a:cubicBezTo>
                  <a:cubicBezTo>
                    <a:pt x="737" y="1491"/>
                    <a:pt x="741" y="1484"/>
                    <a:pt x="738" y="1484"/>
                  </a:cubicBezTo>
                  <a:cubicBezTo>
                    <a:pt x="722" y="1494"/>
                    <a:pt x="700" y="1499"/>
                    <a:pt x="681" y="1507"/>
                  </a:cubicBezTo>
                  <a:close/>
                  <a:moveTo>
                    <a:pt x="876" y="1487"/>
                  </a:moveTo>
                  <a:cubicBezTo>
                    <a:pt x="874" y="1491"/>
                    <a:pt x="871" y="1493"/>
                    <a:pt x="870" y="1498"/>
                  </a:cubicBezTo>
                  <a:cubicBezTo>
                    <a:pt x="900" y="1502"/>
                    <a:pt x="934" y="1501"/>
                    <a:pt x="950" y="1486"/>
                  </a:cubicBezTo>
                  <a:cubicBezTo>
                    <a:pt x="927" y="1487"/>
                    <a:pt x="902" y="1488"/>
                    <a:pt x="876" y="1487"/>
                  </a:cubicBezTo>
                  <a:close/>
                  <a:moveTo>
                    <a:pt x="542" y="1492"/>
                  </a:moveTo>
                  <a:cubicBezTo>
                    <a:pt x="542" y="1492"/>
                    <a:pt x="543" y="1493"/>
                    <a:pt x="542" y="1492"/>
                  </a:cubicBezTo>
                  <a:close/>
                  <a:moveTo>
                    <a:pt x="570" y="1495"/>
                  </a:moveTo>
                  <a:cubicBezTo>
                    <a:pt x="565" y="1495"/>
                    <a:pt x="538" y="1491"/>
                    <a:pt x="548" y="1494"/>
                  </a:cubicBezTo>
                  <a:cubicBezTo>
                    <a:pt x="571" y="1502"/>
                    <a:pt x="600" y="1512"/>
                    <a:pt x="625" y="1510"/>
                  </a:cubicBezTo>
                  <a:cubicBezTo>
                    <a:pt x="606" y="1504"/>
                    <a:pt x="592" y="1498"/>
                    <a:pt x="570" y="1495"/>
                  </a:cubicBezTo>
                  <a:close/>
                  <a:moveTo>
                    <a:pt x="958" y="1495"/>
                  </a:moveTo>
                  <a:cubicBezTo>
                    <a:pt x="949" y="1496"/>
                    <a:pt x="942" y="1497"/>
                    <a:pt x="935" y="1499"/>
                  </a:cubicBezTo>
                  <a:cubicBezTo>
                    <a:pt x="943" y="1498"/>
                    <a:pt x="953" y="1499"/>
                    <a:pt x="958" y="1495"/>
                  </a:cubicBezTo>
                  <a:moveTo>
                    <a:pt x="958" y="1495"/>
                  </a:moveTo>
                  <a:cubicBezTo>
                    <a:pt x="962" y="1496"/>
                    <a:pt x="958" y="1492"/>
                    <a:pt x="958" y="1495"/>
                  </a:cubicBezTo>
                  <a:moveTo>
                    <a:pt x="724" y="1509"/>
                  </a:moveTo>
                  <a:cubicBezTo>
                    <a:pt x="730" y="1509"/>
                    <a:pt x="736" y="1509"/>
                    <a:pt x="742" y="1509"/>
                  </a:cubicBezTo>
                  <a:cubicBezTo>
                    <a:pt x="740" y="1505"/>
                    <a:pt x="741" y="1498"/>
                    <a:pt x="739" y="1495"/>
                  </a:cubicBezTo>
                  <a:cubicBezTo>
                    <a:pt x="735" y="1501"/>
                    <a:pt x="728" y="1504"/>
                    <a:pt x="724" y="1509"/>
                  </a:cubicBezTo>
                  <a:close/>
                  <a:moveTo>
                    <a:pt x="613" y="1499"/>
                  </a:moveTo>
                  <a:cubicBezTo>
                    <a:pt x="615" y="1500"/>
                    <a:pt x="623" y="1501"/>
                    <a:pt x="624" y="1500"/>
                  </a:cubicBezTo>
                  <a:cubicBezTo>
                    <a:pt x="622" y="1496"/>
                    <a:pt x="599" y="1499"/>
                    <a:pt x="613" y="1499"/>
                  </a:cubicBezTo>
                  <a:close/>
                  <a:moveTo>
                    <a:pt x="929" y="1500"/>
                  </a:moveTo>
                  <a:cubicBezTo>
                    <a:pt x="929" y="1500"/>
                    <a:pt x="930" y="1501"/>
                    <a:pt x="929" y="1500"/>
                  </a:cubicBezTo>
                  <a:close/>
                  <a:moveTo>
                    <a:pt x="865" y="1505"/>
                  </a:moveTo>
                  <a:cubicBezTo>
                    <a:pt x="871" y="1503"/>
                    <a:pt x="880" y="1504"/>
                    <a:pt x="886" y="1502"/>
                  </a:cubicBezTo>
                  <a:cubicBezTo>
                    <a:pt x="879" y="1502"/>
                    <a:pt x="867" y="1497"/>
                    <a:pt x="865" y="1505"/>
                  </a:cubicBezTo>
                  <a:close/>
                  <a:moveTo>
                    <a:pt x="608" y="1501"/>
                  </a:moveTo>
                  <a:cubicBezTo>
                    <a:pt x="608" y="1501"/>
                    <a:pt x="607" y="1501"/>
                    <a:pt x="606" y="1502"/>
                  </a:cubicBezTo>
                  <a:cubicBezTo>
                    <a:pt x="607" y="1502"/>
                    <a:pt x="608" y="1502"/>
                    <a:pt x="608" y="1501"/>
                  </a:cubicBezTo>
                  <a:close/>
                  <a:moveTo>
                    <a:pt x="885" y="1514"/>
                  </a:moveTo>
                  <a:cubicBezTo>
                    <a:pt x="909" y="1514"/>
                    <a:pt x="929" y="1509"/>
                    <a:pt x="946" y="1501"/>
                  </a:cubicBezTo>
                  <a:cubicBezTo>
                    <a:pt x="921" y="1500"/>
                    <a:pt x="904" y="1509"/>
                    <a:pt x="885" y="1514"/>
                  </a:cubicBezTo>
                  <a:close/>
                  <a:moveTo>
                    <a:pt x="633" y="1509"/>
                  </a:moveTo>
                  <a:cubicBezTo>
                    <a:pt x="629" y="1504"/>
                    <a:pt x="618" y="1501"/>
                    <a:pt x="609" y="1503"/>
                  </a:cubicBezTo>
                  <a:cubicBezTo>
                    <a:pt x="618" y="1504"/>
                    <a:pt x="626" y="1509"/>
                    <a:pt x="633" y="1509"/>
                  </a:cubicBezTo>
                  <a:close/>
                  <a:moveTo>
                    <a:pt x="858" y="1512"/>
                  </a:moveTo>
                  <a:cubicBezTo>
                    <a:pt x="879" y="1516"/>
                    <a:pt x="896" y="1508"/>
                    <a:pt x="912" y="1503"/>
                  </a:cubicBezTo>
                  <a:cubicBezTo>
                    <a:pt x="893" y="1506"/>
                    <a:pt x="869" y="1502"/>
                    <a:pt x="858" y="1512"/>
                  </a:cubicBezTo>
                  <a:close/>
                  <a:moveTo>
                    <a:pt x="659" y="1507"/>
                  </a:moveTo>
                  <a:cubicBezTo>
                    <a:pt x="650" y="1508"/>
                    <a:pt x="641" y="1503"/>
                    <a:pt x="633" y="1506"/>
                  </a:cubicBezTo>
                  <a:cubicBezTo>
                    <a:pt x="638" y="1512"/>
                    <a:pt x="652" y="1509"/>
                    <a:pt x="659" y="1507"/>
                  </a:cubicBezTo>
                  <a:close/>
                  <a:moveTo>
                    <a:pt x="645" y="1512"/>
                  </a:moveTo>
                  <a:cubicBezTo>
                    <a:pt x="667" y="1518"/>
                    <a:pt x="698" y="1526"/>
                    <a:pt x="714" y="1511"/>
                  </a:cubicBezTo>
                  <a:cubicBezTo>
                    <a:pt x="688" y="1510"/>
                    <a:pt x="666" y="1506"/>
                    <a:pt x="645" y="1512"/>
                  </a:cubicBezTo>
                  <a:close/>
                  <a:moveTo>
                    <a:pt x="845" y="1510"/>
                  </a:moveTo>
                  <a:cubicBezTo>
                    <a:pt x="849" y="1510"/>
                    <a:pt x="855" y="1512"/>
                    <a:pt x="856" y="1508"/>
                  </a:cubicBezTo>
                  <a:cubicBezTo>
                    <a:pt x="852" y="1509"/>
                    <a:pt x="847" y="1508"/>
                    <a:pt x="845" y="1510"/>
                  </a:cubicBezTo>
                  <a:close/>
                  <a:moveTo>
                    <a:pt x="798" y="1512"/>
                  </a:moveTo>
                  <a:cubicBezTo>
                    <a:pt x="808" y="1524"/>
                    <a:pt x="839" y="1525"/>
                    <a:pt x="850" y="1513"/>
                  </a:cubicBezTo>
                  <a:cubicBezTo>
                    <a:pt x="837" y="1508"/>
                    <a:pt x="813" y="1509"/>
                    <a:pt x="798" y="1512"/>
                  </a:cubicBezTo>
                  <a:close/>
                  <a:moveTo>
                    <a:pt x="699" y="1522"/>
                  </a:moveTo>
                  <a:cubicBezTo>
                    <a:pt x="714" y="1522"/>
                    <a:pt x="731" y="1526"/>
                    <a:pt x="746" y="1524"/>
                  </a:cubicBezTo>
                  <a:cubicBezTo>
                    <a:pt x="743" y="1521"/>
                    <a:pt x="744" y="1515"/>
                    <a:pt x="742" y="1511"/>
                  </a:cubicBezTo>
                  <a:cubicBezTo>
                    <a:pt x="721" y="1509"/>
                    <a:pt x="710" y="1514"/>
                    <a:pt x="699" y="1522"/>
                  </a:cubicBezTo>
                  <a:close/>
                  <a:moveTo>
                    <a:pt x="750" y="1525"/>
                  </a:moveTo>
                  <a:cubicBezTo>
                    <a:pt x="753" y="1522"/>
                    <a:pt x="754" y="1517"/>
                    <a:pt x="754" y="1511"/>
                  </a:cubicBezTo>
                  <a:cubicBezTo>
                    <a:pt x="751" y="1511"/>
                    <a:pt x="748" y="1511"/>
                    <a:pt x="745" y="1511"/>
                  </a:cubicBezTo>
                  <a:cubicBezTo>
                    <a:pt x="747" y="1516"/>
                    <a:pt x="745" y="1524"/>
                    <a:pt x="750" y="1525"/>
                  </a:cubicBezTo>
                  <a:close/>
                  <a:moveTo>
                    <a:pt x="790" y="1511"/>
                  </a:moveTo>
                  <a:cubicBezTo>
                    <a:pt x="779" y="1511"/>
                    <a:pt x="768" y="1511"/>
                    <a:pt x="757" y="1511"/>
                  </a:cubicBezTo>
                  <a:cubicBezTo>
                    <a:pt x="757" y="1517"/>
                    <a:pt x="755" y="1520"/>
                    <a:pt x="754" y="1525"/>
                  </a:cubicBezTo>
                  <a:cubicBezTo>
                    <a:pt x="773" y="1525"/>
                    <a:pt x="792" y="1526"/>
                    <a:pt x="807" y="1522"/>
                  </a:cubicBezTo>
                  <a:cubicBezTo>
                    <a:pt x="800" y="1520"/>
                    <a:pt x="797" y="1514"/>
                    <a:pt x="790" y="1511"/>
                  </a:cubicBezTo>
                  <a:close/>
                  <a:moveTo>
                    <a:pt x="852" y="1517"/>
                  </a:moveTo>
                  <a:cubicBezTo>
                    <a:pt x="851" y="1518"/>
                    <a:pt x="852" y="1518"/>
                    <a:pt x="852" y="1517"/>
                  </a:cubicBezTo>
                  <a:moveTo>
                    <a:pt x="852" y="1517"/>
                  </a:moveTo>
                  <a:cubicBezTo>
                    <a:pt x="857" y="1517"/>
                    <a:pt x="861" y="1517"/>
                    <a:pt x="864" y="1515"/>
                  </a:cubicBezTo>
                  <a:cubicBezTo>
                    <a:pt x="859" y="1515"/>
                    <a:pt x="854" y="1513"/>
                    <a:pt x="852" y="1517"/>
                  </a:cubicBezTo>
                  <a:moveTo>
                    <a:pt x="655" y="1518"/>
                  </a:moveTo>
                  <a:cubicBezTo>
                    <a:pt x="655" y="1518"/>
                    <a:pt x="656" y="1519"/>
                    <a:pt x="655" y="1518"/>
                  </a:cubicBezTo>
                  <a:close/>
                  <a:moveTo>
                    <a:pt x="674" y="1522"/>
                  </a:moveTo>
                  <a:cubicBezTo>
                    <a:pt x="679" y="1522"/>
                    <a:pt x="678" y="1522"/>
                    <a:pt x="674" y="1521"/>
                  </a:cubicBezTo>
                  <a:cubicBezTo>
                    <a:pt x="672" y="1521"/>
                    <a:pt x="662" y="1518"/>
                    <a:pt x="658" y="1519"/>
                  </a:cubicBezTo>
                  <a:cubicBezTo>
                    <a:pt x="665" y="1520"/>
                    <a:pt x="671" y="1522"/>
                    <a:pt x="674" y="1522"/>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等线"/>
                <a:ea typeface="+mn-ea"/>
                <a:cs typeface="+mn-cs"/>
              </a:endParaRPr>
            </a:p>
          </p:txBody>
        </p:sp>
        <p:sp>
          <p:nvSpPr>
            <p:cNvPr id="15" name="Freeform 12"/>
            <p:cNvSpPr>
              <a:spLocks noEditPoints="1"/>
            </p:cNvSpPr>
            <p:nvPr/>
          </p:nvSpPr>
          <p:spPr bwMode="gray">
            <a:xfrm>
              <a:off x="2834290" y="1987741"/>
              <a:ext cx="3470441" cy="3332809"/>
            </a:xfrm>
            <a:custGeom>
              <a:avLst/>
              <a:gdLst/>
              <a:ahLst/>
              <a:cxnLst>
                <a:cxn ang="0">
                  <a:pos x="1157" y="29"/>
                </a:cxn>
                <a:cxn ang="0">
                  <a:pos x="617" y="117"/>
                </a:cxn>
                <a:cxn ang="0">
                  <a:pos x="656" y="178"/>
                </a:cxn>
                <a:cxn ang="0">
                  <a:pos x="239" y="258"/>
                </a:cxn>
                <a:cxn ang="0">
                  <a:pos x="536" y="255"/>
                </a:cxn>
                <a:cxn ang="0">
                  <a:pos x="663" y="454"/>
                </a:cxn>
                <a:cxn ang="0">
                  <a:pos x="900" y="474"/>
                </a:cxn>
                <a:cxn ang="0">
                  <a:pos x="922" y="511"/>
                </a:cxn>
                <a:cxn ang="0">
                  <a:pos x="908" y="527"/>
                </a:cxn>
                <a:cxn ang="0">
                  <a:pos x="895" y="533"/>
                </a:cxn>
                <a:cxn ang="0">
                  <a:pos x="1040" y="559"/>
                </a:cxn>
                <a:cxn ang="0">
                  <a:pos x="1319" y="1342"/>
                </a:cxn>
                <a:cxn ang="0">
                  <a:pos x="1320" y="1379"/>
                </a:cxn>
                <a:cxn ang="0">
                  <a:pos x="576" y="31"/>
                </a:cxn>
                <a:cxn ang="0">
                  <a:pos x="469" y="123"/>
                </a:cxn>
                <a:cxn ang="0">
                  <a:pos x="676" y="54"/>
                </a:cxn>
                <a:cxn ang="0">
                  <a:pos x="618" y="4"/>
                </a:cxn>
                <a:cxn ang="0">
                  <a:pos x="595" y="5"/>
                </a:cxn>
                <a:cxn ang="0">
                  <a:pos x="513" y="46"/>
                </a:cxn>
                <a:cxn ang="0">
                  <a:pos x="422" y="75"/>
                </a:cxn>
                <a:cxn ang="0">
                  <a:pos x="459" y="67"/>
                </a:cxn>
                <a:cxn ang="0">
                  <a:pos x="1681" y="642"/>
                </a:cxn>
                <a:cxn ang="0">
                  <a:pos x="1077" y="36"/>
                </a:cxn>
                <a:cxn ang="0">
                  <a:pos x="1098" y="110"/>
                </a:cxn>
                <a:cxn ang="0">
                  <a:pos x="979" y="117"/>
                </a:cxn>
                <a:cxn ang="0">
                  <a:pos x="948" y="122"/>
                </a:cxn>
                <a:cxn ang="0">
                  <a:pos x="820" y="97"/>
                </a:cxn>
                <a:cxn ang="0">
                  <a:pos x="698" y="200"/>
                </a:cxn>
                <a:cxn ang="0">
                  <a:pos x="828" y="182"/>
                </a:cxn>
                <a:cxn ang="0">
                  <a:pos x="734" y="228"/>
                </a:cxn>
                <a:cxn ang="0">
                  <a:pos x="635" y="272"/>
                </a:cxn>
                <a:cxn ang="0">
                  <a:pos x="593" y="234"/>
                </a:cxn>
                <a:cxn ang="0">
                  <a:pos x="621" y="295"/>
                </a:cxn>
                <a:cxn ang="0">
                  <a:pos x="441" y="441"/>
                </a:cxn>
                <a:cxn ang="0">
                  <a:pos x="621" y="411"/>
                </a:cxn>
                <a:cxn ang="0">
                  <a:pos x="709" y="512"/>
                </a:cxn>
                <a:cxn ang="0">
                  <a:pos x="740" y="381"/>
                </a:cxn>
                <a:cxn ang="0">
                  <a:pos x="870" y="536"/>
                </a:cxn>
                <a:cxn ang="0">
                  <a:pos x="911" y="470"/>
                </a:cxn>
                <a:cxn ang="0">
                  <a:pos x="1059" y="616"/>
                </a:cxn>
                <a:cxn ang="0">
                  <a:pos x="834" y="603"/>
                </a:cxn>
                <a:cxn ang="0">
                  <a:pos x="677" y="539"/>
                </a:cxn>
                <a:cxn ang="0">
                  <a:pos x="369" y="587"/>
                </a:cxn>
                <a:cxn ang="0">
                  <a:pos x="215" y="834"/>
                </a:cxn>
                <a:cxn ang="0">
                  <a:pos x="317" y="1065"/>
                </a:cxn>
                <a:cxn ang="0">
                  <a:pos x="592" y="1115"/>
                </a:cxn>
                <a:cxn ang="0">
                  <a:pos x="681" y="1291"/>
                </a:cxn>
                <a:cxn ang="0">
                  <a:pos x="733" y="1503"/>
                </a:cxn>
                <a:cxn ang="0">
                  <a:pos x="1016" y="1556"/>
                </a:cxn>
                <a:cxn ang="0">
                  <a:pos x="1197" y="1373"/>
                </a:cxn>
                <a:cxn ang="0">
                  <a:pos x="1271" y="1154"/>
                </a:cxn>
                <a:cxn ang="0">
                  <a:pos x="1311" y="967"/>
                </a:cxn>
                <a:cxn ang="0">
                  <a:pos x="1135" y="797"/>
                </a:cxn>
                <a:cxn ang="0">
                  <a:pos x="1197" y="810"/>
                </a:cxn>
                <a:cxn ang="0">
                  <a:pos x="1447" y="788"/>
                </a:cxn>
                <a:cxn ang="0">
                  <a:pos x="1277" y="635"/>
                </a:cxn>
                <a:cxn ang="0">
                  <a:pos x="1531" y="652"/>
                </a:cxn>
                <a:cxn ang="0">
                  <a:pos x="1658" y="862"/>
                </a:cxn>
                <a:cxn ang="0">
                  <a:pos x="1038" y="440"/>
                </a:cxn>
                <a:cxn ang="0">
                  <a:pos x="991" y="389"/>
                </a:cxn>
                <a:cxn ang="0">
                  <a:pos x="1099" y="418"/>
                </a:cxn>
                <a:cxn ang="0">
                  <a:pos x="287" y="206"/>
                </a:cxn>
                <a:cxn ang="0">
                  <a:pos x="50" y="1063"/>
                </a:cxn>
              </a:cxnLst>
              <a:rect l="0" t="0" r="r" b="b"/>
              <a:pathLst>
                <a:path w="1683" h="1609">
                  <a:moveTo>
                    <a:pt x="1008" y="20"/>
                  </a:moveTo>
                  <a:cubicBezTo>
                    <a:pt x="1021" y="27"/>
                    <a:pt x="1028" y="27"/>
                    <a:pt x="1045" y="29"/>
                  </a:cubicBezTo>
                  <a:cubicBezTo>
                    <a:pt x="1035" y="22"/>
                    <a:pt x="1023" y="21"/>
                    <a:pt x="1008" y="20"/>
                  </a:cubicBezTo>
                  <a:close/>
                  <a:moveTo>
                    <a:pt x="1146" y="26"/>
                  </a:moveTo>
                  <a:cubicBezTo>
                    <a:pt x="1143" y="26"/>
                    <a:pt x="1143" y="22"/>
                    <a:pt x="1141" y="21"/>
                  </a:cubicBezTo>
                  <a:cubicBezTo>
                    <a:pt x="1142" y="21"/>
                    <a:pt x="1146" y="24"/>
                    <a:pt x="1147" y="21"/>
                  </a:cubicBezTo>
                  <a:cubicBezTo>
                    <a:pt x="1138" y="19"/>
                    <a:pt x="1136" y="20"/>
                    <a:pt x="1128" y="22"/>
                  </a:cubicBezTo>
                  <a:cubicBezTo>
                    <a:pt x="1134" y="24"/>
                    <a:pt x="1139" y="27"/>
                    <a:pt x="1146" y="26"/>
                  </a:cubicBezTo>
                  <a:close/>
                  <a:moveTo>
                    <a:pt x="1063" y="27"/>
                  </a:moveTo>
                  <a:cubicBezTo>
                    <a:pt x="1057" y="27"/>
                    <a:pt x="1049" y="23"/>
                    <a:pt x="1045" y="25"/>
                  </a:cubicBezTo>
                  <a:cubicBezTo>
                    <a:pt x="1050" y="26"/>
                    <a:pt x="1053" y="31"/>
                    <a:pt x="1059" y="32"/>
                  </a:cubicBezTo>
                  <a:cubicBezTo>
                    <a:pt x="1060" y="30"/>
                    <a:pt x="1063" y="30"/>
                    <a:pt x="1063" y="27"/>
                  </a:cubicBezTo>
                  <a:close/>
                  <a:moveTo>
                    <a:pt x="1157" y="29"/>
                  </a:moveTo>
                  <a:cubicBezTo>
                    <a:pt x="1159" y="30"/>
                    <a:pt x="1161" y="30"/>
                    <a:pt x="1163" y="31"/>
                  </a:cubicBezTo>
                  <a:cubicBezTo>
                    <a:pt x="1163" y="28"/>
                    <a:pt x="1158" y="27"/>
                    <a:pt x="1157" y="29"/>
                  </a:cubicBezTo>
                  <a:close/>
                  <a:moveTo>
                    <a:pt x="966" y="79"/>
                  </a:moveTo>
                  <a:cubicBezTo>
                    <a:pt x="979" y="79"/>
                    <a:pt x="987" y="91"/>
                    <a:pt x="1000" y="85"/>
                  </a:cubicBezTo>
                  <a:cubicBezTo>
                    <a:pt x="983" y="83"/>
                    <a:pt x="971" y="65"/>
                    <a:pt x="984" y="55"/>
                  </a:cubicBezTo>
                  <a:cubicBezTo>
                    <a:pt x="988" y="52"/>
                    <a:pt x="993" y="54"/>
                    <a:pt x="996" y="49"/>
                  </a:cubicBezTo>
                  <a:cubicBezTo>
                    <a:pt x="992" y="41"/>
                    <a:pt x="983" y="46"/>
                    <a:pt x="978" y="50"/>
                  </a:cubicBezTo>
                  <a:cubicBezTo>
                    <a:pt x="970" y="49"/>
                    <a:pt x="966" y="53"/>
                    <a:pt x="962" y="58"/>
                  </a:cubicBezTo>
                  <a:cubicBezTo>
                    <a:pt x="969" y="61"/>
                    <a:pt x="963" y="73"/>
                    <a:pt x="966" y="79"/>
                  </a:cubicBezTo>
                  <a:close/>
                  <a:moveTo>
                    <a:pt x="1026" y="63"/>
                  </a:moveTo>
                  <a:cubicBezTo>
                    <a:pt x="1029" y="64"/>
                    <a:pt x="1031" y="68"/>
                    <a:pt x="1033" y="64"/>
                  </a:cubicBezTo>
                  <a:cubicBezTo>
                    <a:pt x="1032" y="63"/>
                    <a:pt x="1028" y="61"/>
                    <a:pt x="1026" y="63"/>
                  </a:cubicBezTo>
                  <a:close/>
                  <a:moveTo>
                    <a:pt x="1025" y="92"/>
                  </a:moveTo>
                  <a:cubicBezTo>
                    <a:pt x="1021" y="90"/>
                    <a:pt x="1015" y="86"/>
                    <a:pt x="1011" y="88"/>
                  </a:cubicBezTo>
                  <a:cubicBezTo>
                    <a:pt x="1014" y="90"/>
                    <a:pt x="1020" y="94"/>
                    <a:pt x="1025" y="92"/>
                  </a:cubicBezTo>
                  <a:close/>
                  <a:moveTo>
                    <a:pt x="618" y="123"/>
                  </a:moveTo>
                  <a:cubicBezTo>
                    <a:pt x="612" y="123"/>
                    <a:pt x="617" y="119"/>
                    <a:pt x="617" y="117"/>
                  </a:cubicBezTo>
                  <a:cubicBezTo>
                    <a:pt x="614" y="117"/>
                    <a:pt x="614" y="116"/>
                    <a:pt x="614" y="114"/>
                  </a:cubicBezTo>
                  <a:cubicBezTo>
                    <a:pt x="605" y="120"/>
                    <a:pt x="599" y="113"/>
                    <a:pt x="590" y="118"/>
                  </a:cubicBezTo>
                  <a:cubicBezTo>
                    <a:pt x="590" y="117"/>
                    <a:pt x="590" y="115"/>
                    <a:pt x="589" y="115"/>
                  </a:cubicBezTo>
                  <a:cubicBezTo>
                    <a:pt x="588" y="118"/>
                    <a:pt x="582" y="120"/>
                    <a:pt x="580" y="119"/>
                  </a:cubicBezTo>
                  <a:cubicBezTo>
                    <a:pt x="582" y="117"/>
                    <a:pt x="585" y="116"/>
                    <a:pt x="584" y="111"/>
                  </a:cubicBezTo>
                  <a:cubicBezTo>
                    <a:pt x="577" y="113"/>
                    <a:pt x="569" y="115"/>
                    <a:pt x="565" y="119"/>
                  </a:cubicBezTo>
                  <a:cubicBezTo>
                    <a:pt x="568" y="121"/>
                    <a:pt x="572" y="116"/>
                    <a:pt x="574" y="119"/>
                  </a:cubicBezTo>
                  <a:cubicBezTo>
                    <a:pt x="573" y="125"/>
                    <a:pt x="562" y="121"/>
                    <a:pt x="559" y="125"/>
                  </a:cubicBezTo>
                  <a:cubicBezTo>
                    <a:pt x="563" y="124"/>
                    <a:pt x="564" y="126"/>
                    <a:pt x="566" y="129"/>
                  </a:cubicBezTo>
                  <a:cubicBezTo>
                    <a:pt x="563" y="133"/>
                    <a:pt x="556" y="128"/>
                    <a:pt x="555" y="134"/>
                  </a:cubicBezTo>
                  <a:cubicBezTo>
                    <a:pt x="559" y="135"/>
                    <a:pt x="561" y="134"/>
                    <a:pt x="564" y="133"/>
                  </a:cubicBezTo>
                  <a:cubicBezTo>
                    <a:pt x="564" y="137"/>
                    <a:pt x="567" y="137"/>
                    <a:pt x="568" y="140"/>
                  </a:cubicBezTo>
                  <a:cubicBezTo>
                    <a:pt x="584" y="136"/>
                    <a:pt x="608" y="137"/>
                    <a:pt x="618" y="123"/>
                  </a:cubicBezTo>
                  <a:close/>
                  <a:moveTo>
                    <a:pt x="651" y="184"/>
                  </a:moveTo>
                  <a:cubicBezTo>
                    <a:pt x="654" y="184"/>
                    <a:pt x="656" y="182"/>
                    <a:pt x="656" y="178"/>
                  </a:cubicBezTo>
                  <a:cubicBezTo>
                    <a:pt x="653" y="178"/>
                    <a:pt x="651" y="180"/>
                    <a:pt x="651" y="184"/>
                  </a:cubicBezTo>
                  <a:close/>
                  <a:moveTo>
                    <a:pt x="635" y="196"/>
                  </a:moveTo>
                  <a:cubicBezTo>
                    <a:pt x="634" y="194"/>
                    <a:pt x="634" y="192"/>
                    <a:pt x="633" y="191"/>
                  </a:cubicBezTo>
                  <a:cubicBezTo>
                    <a:pt x="631" y="192"/>
                    <a:pt x="631" y="196"/>
                    <a:pt x="635" y="196"/>
                  </a:cubicBezTo>
                  <a:close/>
                  <a:moveTo>
                    <a:pt x="604" y="197"/>
                  </a:moveTo>
                  <a:cubicBezTo>
                    <a:pt x="601" y="200"/>
                    <a:pt x="595" y="199"/>
                    <a:pt x="595" y="204"/>
                  </a:cubicBezTo>
                  <a:cubicBezTo>
                    <a:pt x="601" y="205"/>
                    <a:pt x="606" y="201"/>
                    <a:pt x="604" y="197"/>
                  </a:cubicBezTo>
                  <a:close/>
                  <a:moveTo>
                    <a:pt x="595" y="213"/>
                  </a:moveTo>
                  <a:cubicBezTo>
                    <a:pt x="599" y="213"/>
                    <a:pt x="599" y="210"/>
                    <a:pt x="599" y="207"/>
                  </a:cubicBezTo>
                  <a:cubicBezTo>
                    <a:pt x="595" y="207"/>
                    <a:pt x="593" y="211"/>
                    <a:pt x="595" y="213"/>
                  </a:cubicBezTo>
                  <a:close/>
                  <a:moveTo>
                    <a:pt x="280" y="210"/>
                  </a:moveTo>
                  <a:cubicBezTo>
                    <a:pt x="262" y="220"/>
                    <a:pt x="248" y="231"/>
                    <a:pt x="232" y="242"/>
                  </a:cubicBezTo>
                  <a:cubicBezTo>
                    <a:pt x="234" y="251"/>
                    <a:pt x="231" y="253"/>
                    <a:pt x="227" y="259"/>
                  </a:cubicBezTo>
                  <a:cubicBezTo>
                    <a:pt x="232" y="260"/>
                    <a:pt x="226" y="264"/>
                    <a:pt x="227" y="266"/>
                  </a:cubicBezTo>
                  <a:cubicBezTo>
                    <a:pt x="232" y="265"/>
                    <a:pt x="235" y="261"/>
                    <a:pt x="239" y="258"/>
                  </a:cubicBezTo>
                  <a:cubicBezTo>
                    <a:pt x="241" y="246"/>
                    <a:pt x="254" y="245"/>
                    <a:pt x="258" y="235"/>
                  </a:cubicBezTo>
                  <a:cubicBezTo>
                    <a:pt x="257" y="234"/>
                    <a:pt x="255" y="238"/>
                    <a:pt x="255" y="235"/>
                  </a:cubicBezTo>
                  <a:cubicBezTo>
                    <a:pt x="261" y="225"/>
                    <a:pt x="272" y="219"/>
                    <a:pt x="280" y="210"/>
                  </a:cubicBezTo>
                  <a:close/>
                  <a:moveTo>
                    <a:pt x="252" y="214"/>
                  </a:moveTo>
                  <a:cubicBezTo>
                    <a:pt x="250" y="216"/>
                    <a:pt x="245" y="220"/>
                    <a:pt x="248" y="224"/>
                  </a:cubicBezTo>
                  <a:cubicBezTo>
                    <a:pt x="250" y="221"/>
                    <a:pt x="254" y="217"/>
                    <a:pt x="252" y="214"/>
                  </a:cubicBezTo>
                  <a:close/>
                  <a:moveTo>
                    <a:pt x="520" y="272"/>
                  </a:moveTo>
                  <a:cubicBezTo>
                    <a:pt x="521" y="276"/>
                    <a:pt x="521" y="277"/>
                    <a:pt x="522" y="280"/>
                  </a:cubicBezTo>
                  <a:cubicBezTo>
                    <a:pt x="540" y="274"/>
                    <a:pt x="569" y="277"/>
                    <a:pt x="570" y="252"/>
                  </a:cubicBezTo>
                  <a:cubicBezTo>
                    <a:pt x="576" y="249"/>
                    <a:pt x="586" y="246"/>
                    <a:pt x="582" y="235"/>
                  </a:cubicBezTo>
                  <a:cubicBezTo>
                    <a:pt x="572" y="230"/>
                    <a:pt x="564" y="233"/>
                    <a:pt x="556" y="239"/>
                  </a:cubicBezTo>
                  <a:cubicBezTo>
                    <a:pt x="556" y="241"/>
                    <a:pt x="557" y="241"/>
                    <a:pt x="557" y="243"/>
                  </a:cubicBezTo>
                  <a:cubicBezTo>
                    <a:pt x="554" y="243"/>
                    <a:pt x="554" y="245"/>
                    <a:pt x="551" y="245"/>
                  </a:cubicBezTo>
                  <a:cubicBezTo>
                    <a:pt x="549" y="244"/>
                    <a:pt x="549" y="241"/>
                    <a:pt x="546" y="242"/>
                  </a:cubicBezTo>
                  <a:cubicBezTo>
                    <a:pt x="542" y="246"/>
                    <a:pt x="538" y="250"/>
                    <a:pt x="536" y="255"/>
                  </a:cubicBezTo>
                  <a:cubicBezTo>
                    <a:pt x="536" y="258"/>
                    <a:pt x="540" y="256"/>
                    <a:pt x="540" y="259"/>
                  </a:cubicBezTo>
                  <a:cubicBezTo>
                    <a:pt x="532" y="263"/>
                    <a:pt x="527" y="268"/>
                    <a:pt x="520" y="272"/>
                  </a:cubicBezTo>
                  <a:close/>
                  <a:moveTo>
                    <a:pt x="591" y="247"/>
                  </a:moveTo>
                  <a:cubicBezTo>
                    <a:pt x="588" y="244"/>
                    <a:pt x="585" y="248"/>
                    <a:pt x="585" y="251"/>
                  </a:cubicBezTo>
                  <a:cubicBezTo>
                    <a:pt x="588" y="251"/>
                    <a:pt x="589" y="249"/>
                    <a:pt x="591" y="247"/>
                  </a:cubicBezTo>
                  <a:close/>
                  <a:moveTo>
                    <a:pt x="212" y="259"/>
                  </a:moveTo>
                  <a:cubicBezTo>
                    <a:pt x="216" y="258"/>
                    <a:pt x="220" y="253"/>
                    <a:pt x="219" y="251"/>
                  </a:cubicBezTo>
                  <a:cubicBezTo>
                    <a:pt x="218" y="254"/>
                    <a:pt x="213" y="255"/>
                    <a:pt x="212" y="259"/>
                  </a:cubicBezTo>
                  <a:close/>
                  <a:moveTo>
                    <a:pt x="673" y="447"/>
                  </a:moveTo>
                  <a:cubicBezTo>
                    <a:pt x="678" y="442"/>
                    <a:pt x="685" y="428"/>
                    <a:pt x="678" y="420"/>
                  </a:cubicBezTo>
                  <a:cubicBezTo>
                    <a:pt x="670" y="427"/>
                    <a:pt x="664" y="431"/>
                    <a:pt x="666" y="444"/>
                  </a:cubicBezTo>
                  <a:cubicBezTo>
                    <a:pt x="669" y="445"/>
                    <a:pt x="669" y="448"/>
                    <a:pt x="673" y="447"/>
                  </a:cubicBezTo>
                  <a:close/>
                  <a:moveTo>
                    <a:pt x="654" y="488"/>
                  </a:moveTo>
                  <a:cubicBezTo>
                    <a:pt x="663" y="487"/>
                    <a:pt x="664" y="483"/>
                    <a:pt x="671" y="485"/>
                  </a:cubicBezTo>
                  <a:cubicBezTo>
                    <a:pt x="677" y="471"/>
                    <a:pt x="685" y="438"/>
                    <a:pt x="663" y="454"/>
                  </a:cubicBezTo>
                  <a:cubicBezTo>
                    <a:pt x="660" y="453"/>
                    <a:pt x="658" y="450"/>
                    <a:pt x="656" y="452"/>
                  </a:cubicBezTo>
                  <a:cubicBezTo>
                    <a:pt x="654" y="456"/>
                    <a:pt x="658" y="457"/>
                    <a:pt x="658" y="461"/>
                  </a:cubicBezTo>
                  <a:cubicBezTo>
                    <a:pt x="658" y="469"/>
                    <a:pt x="651" y="479"/>
                    <a:pt x="654" y="488"/>
                  </a:cubicBezTo>
                  <a:close/>
                  <a:moveTo>
                    <a:pt x="602" y="468"/>
                  </a:moveTo>
                  <a:cubicBezTo>
                    <a:pt x="603" y="464"/>
                    <a:pt x="597" y="462"/>
                    <a:pt x="594" y="465"/>
                  </a:cubicBezTo>
                  <a:cubicBezTo>
                    <a:pt x="595" y="468"/>
                    <a:pt x="599" y="471"/>
                    <a:pt x="602" y="468"/>
                  </a:cubicBezTo>
                  <a:close/>
                  <a:moveTo>
                    <a:pt x="590" y="468"/>
                  </a:moveTo>
                  <a:cubicBezTo>
                    <a:pt x="587" y="463"/>
                    <a:pt x="577" y="465"/>
                    <a:pt x="575" y="470"/>
                  </a:cubicBezTo>
                  <a:cubicBezTo>
                    <a:pt x="578" y="477"/>
                    <a:pt x="590" y="478"/>
                    <a:pt x="590" y="468"/>
                  </a:cubicBezTo>
                  <a:close/>
                  <a:moveTo>
                    <a:pt x="880" y="468"/>
                  </a:moveTo>
                  <a:cubicBezTo>
                    <a:pt x="879" y="472"/>
                    <a:pt x="883" y="470"/>
                    <a:pt x="884" y="470"/>
                  </a:cubicBezTo>
                  <a:cubicBezTo>
                    <a:pt x="885" y="468"/>
                    <a:pt x="881" y="467"/>
                    <a:pt x="880" y="468"/>
                  </a:cubicBezTo>
                  <a:close/>
                  <a:moveTo>
                    <a:pt x="900" y="474"/>
                  </a:moveTo>
                  <a:cubicBezTo>
                    <a:pt x="898" y="473"/>
                    <a:pt x="894" y="473"/>
                    <a:pt x="893" y="474"/>
                  </a:cubicBezTo>
                  <a:cubicBezTo>
                    <a:pt x="892" y="480"/>
                    <a:pt x="900" y="479"/>
                    <a:pt x="900" y="474"/>
                  </a:cubicBezTo>
                  <a:close/>
                  <a:moveTo>
                    <a:pt x="563" y="477"/>
                  </a:moveTo>
                  <a:cubicBezTo>
                    <a:pt x="561" y="477"/>
                    <a:pt x="560" y="477"/>
                    <a:pt x="559" y="476"/>
                  </a:cubicBezTo>
                  <a:cubicBezTo>
                    <a:pt x="558" y="478"/>
                    <a:pt x="555" y="480"/>
                    <a:pt x="557" y="483"/>
                  </a:cubicBezTo>
                  <a:cubicBezTo>
                    <a:pt x="560" y="482"/>
                    <a:pt x="563" y="481"/>
                    <a:pt x="563" y="477"/>
                  </a:cubicBezTo>
                  <a:close/>
                  <a:moveTo>
                    <a:pt x="826" y="506"/>
                  </a:moveTo>
                  <a:cubicBezTo>
                    <a:pt x="828" y="507"/>
                    <a:pt x="832" y="508"/>
                    <a:pt x="834" y="506"/>
                  </a:cubicBezTo>
                  <a:cubicBezTo>
                    <a:pt x="834" y="501"/>
                    <a:pt x="825" y="499"/>
                    <a:pt x="826" y="506"/>
                  </a:cubicBezTo>
                  <a:close/>
                  <a:moveTo>
                    <a:pt x="830" y="510"/>
                  </a:moveTo>
                  <a:cubicBezTo>
                    <a:pt x="830" y="515"/>
                    <a:pt x="830" y="515"/>
                    <a:pt x="830" y="515"/>
                  </a:cubicBezTo>
                  <a:cubicBezTo>
                    <a:pt x="835" y="519"/>
                    <a:pt x="836" y="510"/>
                    <a:pt x="832" y="509"/>
                  </a:cubicBezTo>
                  <a:cubicBezTo>
                    <a:pt x="831" y="510"/>
                    <a:pt x="831" y="510"/>
                    <a:pt x="830" y="510"/>
                  </a:cubicBezTo>
                  <a:close/>
                  <a:moveTo>
                    <a:pt x="892" y="511"/>
                  </a:moveTo>
                  <a:cubicBezTo>
                    <a:pt x="895" y="513"/>
                    <a:pt x="895" y="518"/>
                    <a:pt x="899" y="515"/>
                  </a:cubicBezTo>
                  <a:cubicBezTo>
                    <a:pt x="900" y="511"/>
                    <a:pt x="893" y="507"/>
                    <a:pt x="892" y="511"/>
                  </a:cubicBezTo>
                  <a:close/>
                  <a:moveTo>
                    <a:pt x="922" y="511"/>
                  </a:moveTo>
                  <a:cubicBezTo>
                    <a:pt x="922" y="512"/>
                    <a:pt x="920" y="513"/>
                    <a:pt x="921" y="515"/>
                  </a:cubicBezTo>
                  <a:cubicBezTo>
                    <a:pt x="922" y="516"/>
                    <a:pt x="925" y="516"/>
                    <a:pt x="927" y="515"/>
                  </a:cubicBezTo>
                  <a:cubicBezTo>
                    <a:pt x="926" y="512"/>
                    <a:pt x="925" y="510"/>
                    <a:pt x="922" y="511"/>
                  </a:cubicBezTo>
                  <a:close/>
                  <a:moveTo>
                    <a:pt x="915" y="515"/>
                  </a:moveTo>
                  <a:cubicBezTo>
                    <a:pt x="912" y="514"/>
                    <a:pt x="911" y="515"/>
                    <a:pt x="911" y="518"/>
                  </a:cubicBezTo>
                  <a:cubicBezTo>
                    <a:pt x="915" y="518"/>
                    <a:pt x="915" y="518"/>
                    <a:pt x="915" y="518"/>
                  </a:cubicBezTo>
                  <a:lnTo>
                    <a:pt x="915" y="515"/>
                  </a:lnTo>
                  <a:close/>
                  <a:moveTo>
                    <a:pt x="890" y="517"/>
                  </a:moveTo>
                  <a:cubicBezTo>
                    <a:pt x="889" y="516"/>
                    <a:pt x="886" y="514"/>
                    <a:pt x="884" y="516"/>
                  </a:cubicBezTo>
                  <a:cubicBezTo>
                    <a:pt x="884" y="518"/>
                    <a:pt x="885" y="519"/>
                    <a:pt x="885" y="519"/>
                  </a:cubicBezTo>
                  <a:cubicBezTo>
                    <a:pt x="888" y="519"/>
                    <a:pt x="889" y="519"/>
                    <a:pt x="890" y="517"/>
                  </a:cubicBezTo>
                  <a:close/>
                  <a:moveTo>
                    <a:pt x="923" y="522"/>
                  </a:moveTo>
                  <a:cubicBezTo>
                    <a:pt x="925" y="522"/>
                    <a:pt x="927" y="522"/>
                    <a:pt x="927" y="519"/>
                  </a:cubicBezTo>
                  <a:cubicBezTo>
                    <a:pt x="924" y="519"/>
                    <a:pt x="923" y="520"/>
                    <a:pt x="923" y="522"/>
                  </a:cubicBezTo>
                  <a:close/>
                  <a:moveTo>
                    <a:pt x="908" y="527"/>
                  </a:moveTo>
                  <a:cubicBezTo>
                    <a:pt x="910" y="522"/>
                    <a:pt x="906" y="522"/>
                    <a:pt x="903" y="521"/>
                  </a:cubicBezTo>
                  <a:cubicBezTo>
                    <a:pt x="901" y="523"/>
                    <a:pt x="902" y="526"/>
                    <a:pt x="903" y="528"/>
                  </a:cubicBezTo>
                  <a:cubicBezTo>
                    <a:pt x="905" y="528"/>
                    <a:pt x="907" y="528"/>
                    <a:pt x="908" y="527"/>
                  </a:cubicBezTo>
                  <a:close/>
                  <a:moveTo>
                    <a:pt x="929" y="531"/>
                  </a:moveTo>
                  <a:cubicBezTo>
                    <a:pt x="933" y="531"/>
                    <a:pt x="936" y="529"/>
                    <a:pt x="936" y="524"/>
                  </a:cubicBezTo>
                  <a:cubicBezTo>
                    <a:pt x="931" y="524"/>
                    <a:pt x="928" y="525"/>
                    <a:pt x="929" y="531"/>
                  </a:cubicBezTo>
                  <a:close/>
                  <a:moveTo>
                    <a:pt x="916" y="534"/>
                  </a:moveTo>
                  <a:cubicBezTo>
                    <a:pt x="920" y="537"/>
                    <a:pt x="926" y="533"/>
                    <a:pt x="920" y="531"/>
                  </a:cubicBezTo>
                  <a:cubicBezTo>
                    <a:pt x="920" y="533"/>
                    <a:pt x="916" y="531"/>
                    <a:pt x="916" y="534"/>
                  </a:cubicBezTo>
                  <a:close/>
                  <a:moveTo>
                    <a:pt x="898" y="536"/>
                  </a:moveTo>
                  <a:cubicBezTo>
                    <a:pt x="898" y="535"/>
                    <a:pt x="898" y="535"/>
                    <a:pt x="899" y="535"/>
                  </a:cubicBezTo>
                  <a:cubicBezTo>
                    <a:pt x="899" y="533"/>
                    <a:pt x="899" y="533"/>
                    <a:pt x="899" y="533"/>
                  </a:cubicBezTo>
                  <a:cubicBezTo>
                    <a:pt x="898" y="533"/>
                    <a:pt x="898" y="533"/>
                    <a:pt x="898" y="532"/>
                  </a:cubicBezTo>
                  <a:cubicBezTo>
                    <a:pt x="896" y="532"/>
                    <a:pt x="896" y="532"/>
                    <a:pt x="896" y="532"/>
                  </a:cubicBezTo>
                  <a:cubicBezTo>
                    <a:pt x="896" y="532"/>
                    <a:pt x="896" y="533"/>
                    <a:pt x="895" y="533"/>
                  </a:cubicBezTo>
                  <a:cubicBezTo>
                    <a:pt x="895" y="535"/>
                    <a:pt x="895" y="535"/>
                    <a:pt x="895" y="535"/>
                  </a:cubicBezTo>
                  <a:cubicBezTo>
                    <a:pt x="896" y="535"/>
                    <a:pt x="896" y="535"/>
                    <a:pt x="896" y="536"/>
                  </a:cubicBezTo>
                  <a:lnTo>
                    <a:pt x="898" y="536"/>
                  </a:lnTo>
                  <a:close/>
                  <a:moveTo>
                    <a:pt x="948" y="535"/>
                  </a:moveTo>
                  <a:cubicBezTo>
                    <a:pt x="942" y="531"/>
                    <a:pt x="937" y="543"/>
                    <a:pt x="943" y="545"/>
                  </a:cubicBezTo>
                  <a:cubicBezTo>
                    <a:pt x="945" y="542"/>
                    <a:pt x="948" y="540"/>
                    <a:pt x="948" y="535"/>
                  </a:cubicBezTo>
                  <a:close/>
                  <a:moveTo>
                    <a:pt x="738" y="546"/>
                  </a:moveTo>
                  <a:cubicBezTo>
                    <a:pt x="742" y="530"/>
                    <a:pt x="721" y="544"/>
                    <a:pt x="738" y="546"/>
                  </a:cubicBezTo>
                  <a:close/>
                  <a:moveTo>
                    <a:pt x="871" y="540"/>
                  </a:moveTo>
                  <a:cubicBezTo>
                    <a:pt x="870" y="538"/>
                    <a:pt x="866" y="538"/>
                    <a:pt x="864" y="539"/>
                  </a:cubicBezTo>
                  <a:cubicBezTo>
                    <a:pt x="863" y="543"/>
                    <a:pt x="871" y="543"/>
                    <a:pt x="871" y="540"/>
                  </a:cubicBezTo>
                  <a:close/>
                  <a:moveTo>
                    <a:pt x="931" y="546"/>
                  </a:moveTo>
                  <a:cubicBezTo>
                    <a:pt x="931" y="549"/>
                    <a:pt x="928" y="555"/>
                    <a:pt x="933" y="555"/>
                  </a:cubicBezTo>
                  <a:cubicBezTo>
                    <a:pt x="937" y="554"/>
                    <a:pt x="935" y="546"/>
                    <a:pt x="931" y="546"/>
                  </a:cubicBezTo>
                  <a:close/>
                  <a:moveTo>
                    <a:pt x="1040" y="559"/>
                  </a:moveTo>
                  <a:cubicBezTo>
                    <a:pt x="1041" y="555"/>
                    <a:pt x="1041" y="550"/>
                    <a:pt x="1043" y="546"/>
                  </a:cubicBezTo>
                  <a:cubicBezTo>
                    <a:pt x="1033" y="551"/>
                    <a:pt x="1019" y="551"/>
                    <a:pt x="1011" y="557"/>
                  </a:cubicBezTo>
                  <a:cubicBezTo>
                    <a:pt x="1017" y="570"/>
                    <a:pt x="1029" y="563"/>
                    <a:pt x="1040" y="559"/>
                  </a:cubicBezTo>
                  <a:close/>
                  <a:moveTo>
                    <a:pt x="879" y="557"/>
                  </a:moveTo>
                  <a:cubicBezTo>
                    <a:pt x="888" y="556"/>
                    <a:pt x="895" y="564"/>
                    <a:pt x="901" y="564"/>
                  </a:cubicBezTo>
                  <a:cubicBezTo>
                    <a:pt x="907" y="565"/>
                    <a:pt x="915" y="562"/>
                    <a:pt x="921" y="560"/>
                  </a:cubicBezTo>
                  <a:cubicBezTo>
                    <a:pt x="921" y="557"/>
                    <a:pt x="921" y="557"/>
                    <a:pt x="921" y="557"/>
                  </a:cubicBezTo>
                  <a:cubicBezTo>
                    <a:pt x="909" y="556"/>
                    <a:pt x="890" y="552"/>
                    <a:pt x="880" y="550"/>
                  </a:cubicBezTo>
                  <a:cubicBezTo>
                    <a:pt x="877" y="551"/>
                    <a:pt x="878" y="554"/>
                    <a:pt x="879" y="557"/>
                  </a:cubicBezTo>
                  <a:close/>
                  <a:moveTo>
                    <a:pt x="1674" y="879"/>
                  </a:moveTo>
                  <a:cubicBezTo>
                    <a:pt x="1683" y="865"/>
                    <a:pt x="1681" y="833"/>
                    <a:pt x="1670" y="822"/>
                  </a:cubicBezTo>
                  <a:cubicBezTo>
                    <a:pt x="1671" y="839"/>
                    <a:pt x="1667" y="864"/>
                    <a:pt x="1674" y="879"/>
                  </a:cubicBezTo>
                  <a:close/>
                  <a:moveTo>
                    <a:pt x="1346" y="1324"/>
                  </a:moveTo>
                  <a:cubicBezTo>
                    <a:pt x="1340" y="1316"/>
                    <a:pt x="1334" y="1319"/>
                    <a:pt x="1330" y="1326"/>
                  </a:cubicBezTo>
                  <a:cubicBezTo>
                    <a:pt x="1326" y="1332"/>
                    <a:pt x="1326" y="1337"/>
                    <a:pt x="1319" y="1342"/>
                  </a:cubicBezTo>
                  <a:cubicBezTo>
                    <a:pt x="1316" y="1344"/>
                    <a:pt x="1314" y="1344"/>
                    <a:pt x="1311" y="1347"/>
                  </a:cubicBezTo>
                  <a:cubicBezTo>
                    <a:pt x="1310" y="1350"/>
                    <a:pt x="1310" y="1355"/>
                    <a:pt x="1307" y="1357"/>
                  </a:cubicBezTo>
                  <a:cubicBezTo>
                    <a:pt x="1299" y="1352"/>
                    <a:pt x="1299" y="1365"/>
                    <a:pt x="1294" y="1369"/>
                  </a:cubicBezTo>
                  <a:cubicBezTo>
                    <a:pt x="1293" y="1369"/>
                    <a:pt x="1294" y="1366"/>
                    <a:pt x="1290" y="1367"/>
                  </a:cubicBezTo>
                  <a:cubicBezTo>
                    <a:pt x="1290" y="1370"/>
                    <a:pt x="1289" y="1373"/>
                    <a:pt x="1288" y="1375"/>
                  </a:cubicBezTo>
                  <a:cubicBezTo>
                    <a:pt x="1274" y="1380"/>
                    <a:pt x="1261" y="1387"/>
                    <a:pt x="1246" y="1392"/>
                  </a:cubicBezTo>
                  <a:cubicBezTo>
                    <a:pt x="1245" y="1399"/>
                    <a:pt x="1239" y="1403"/>
                    <a:pt x="1234" y="1406"/>
                  </a:cubicBezTo>
                  <a:cubicBezTo>
                    <a:pt x="1229" y="1419"/>
                    <a:pt x="1234" y="1431"/>
                    <a:pt x="1228" y="1440"/>
                  </a:cubicBezTo>
                  <a:cubicBezTo>
                    <a:pt x="1222" y="1449"/>
                    <a:pt x="1206" y="1451"/>
                    <a:pt x="1200" y="1461"/>
                  </a:cubicBezTo>
                  <a:cubicBezTo>
                    <a:pt x="1196" y="1468"/>
                    <a:pt x="1195" y="1479"/>
                    <a:pt x="1200" y="1486"/>
                  </a:cubicBezTo>
                  <a:cubicBezTo>
                    <a:pt x="1199" y="1488"/>
                    <a:pt x="1197" y="1489"/>
                    <a:pt x="1196" y="1492"/>
                  </a:cubicBezTo>
                  <a:cubicBezTo>
                    <a:pt x="1210" y="1500"/>
                    <a:pt x="1225" y="1491"/>
                    <a:pt x="1237" y="1484"/>
                  </a:cubicBezTo>
                  <a:cubicBezTo>
                    <a:pt x="1249" y="1477"/>
                    <a:pt x="1252" y="1470"/>
                    <a:pt x="1258" y="1461"/>
                  </a:cubicBezTo>
                  <a:cubicBezTo>
                    <a:pt x="1266" y="1449"/>
                    <a:pt x="1279" y="1438"/>
                    <a:pt x="1290" y="1426"/>
                  </a:cubicBezTo>
                  <a:cubicBezTo>
                    <a:pt x="1303" y="1412"/>
                    <a:pt x="1321" y="1396"/>
                    <a:pt x="1320" y="1379"/>
                  </a:cubicBezTo>
                  <a:cubicBezTo>
                    <a:pt x="1329" y="1372"/>
                    <a:pt x="1331" y="1358"/>
                    <a:pt x="1346" y="1357"/>
                  </a:cubicBezTo>
                  <a:cubicBezTo>
                    <a:pt x="1347" y="1353"/>
                    <a:pt x="1345" y="1350"/>
                    <a:pt x="1343" y="1348"/>
                  </a:cubicBezTo>
                  <a:cubicBezTo>
                    <a:pt x="1345" y="1344"/>
                    <a:pt x="1348" y="1342"/>
                    <a:pt x="1349" y="1337"/>
                  </a:cubicBezTo>
                  <a:cubicBezTo>
                    <a:pt x="1346" y="1333"/>
                    <a:pt x="1345" y="1330"/>
                    <a:pt x="1346" y="1324"/>
                  </a:cubicBezTo>
                  <a:close/>
                  <a:moveTo>
                    <a:pt x="543" y="30"/>
                  </a:moveTo>
                  <a:cubicBezTo>
                    <a:pt x="549" y="31"/>
                    <a:pt x="558" y="29"/>
                    <a:pt x="561" y="24"/>
                  </a:cubicBezTo>
                  <a:cubicBezTo>
                    <a:pt x="559" y="23"/>
                    <a:pt x="555" y="25"/>
                    <a:pt x="555" y="23"/>
                  </a:cubicBezTo>
                  <a:cubicBezTo>
                    <a:pt x="557" y="20"/>
                    <a:pt x="562" y="20"/>
                    <a:pt x="565" y="18"/>
                  </a:cubicBezTo>
                  <a:cubicBezTo>
                    <a:pt x="566" y="22"/>
                    <a:pt x="567" y="23"/>
                    <a:pt x="567" y="25"/>
                  </a:cubicBezTo>
                  <a:cubicBezTo>
                    <a:pt x="591" y="20"/>
                    <a:pt x="609" y="13"/>
                    <a:pt x="635" y="14"/>
                  </a:cubicBezTo>
                  <a:cubicBezTo>
                    <a:pt x="628" y="14"/>
                    <a:pt x="628" y="14"/>
                    <a:pt x="628" y="14"/>
                  </a:cubicBezTo>
                  <a:cubicBezTo>
                    <a:pt x="619" y="24"/>
                    <a:pt x="601" y="16"/>
                    <a:pt x="593" y="22"/>
                  </a:cubicBezTo>
                  <a:cubicBezTo>
                    <a:pt x="592" y="24"/>
                    <a:pt x="595" y="25"/>
                    <a:pt x="593" y="26"/>
                  </a:cubicBezTo>
                  <a:cubicBezTo>
                    <a:pt x="591" y="26"/>
                    <a:pt x="590" y="24"/>
                    <a:pt x="589" y="23"/>
                  </a:cubicBezTo>
                  <a:cubicBezTo>
                    <a:pt x="584" y="25"/>
                    <a:pt x="579" y="26"/>
                    <a:pt x="576" y="31"/>
                  </a:cubicBezTo>
                  <a:cubicBezTo>
                    <a:pt x="580" y="32"/>
                    <a:pt x="584" y="29"/>
                    <a:pt x="586" y="34"/>
                  </a:cubicBezTo>
                  <a:cubicBezTo>
                    <a:pt x="573" y="46"/>
                    <a:pt x="553" y="51"/>
                    <a:pt x="537" y="59"/>
                  </a:cubicBezTo>
                  <a:cubicBezTo>
                    <a:pt x="541" y="61"/>
                    <a:pt x="545" y="57"/>
                    <a:pt x="546" y="59"/>
                  </a:cubicBezTo>
                  <a:cubicBezTo>
                    <a:pt x="542" y="61"/>
                    <a:pt x="540" y="65"/>
                    <a:pt x="534" y="66"/>
                  </a:cubicBezTo>
                  <a:cubicBezTo>
                    <a:pt x="534" y="62"/>
                    <a:pt x="534" y="62"/>
                    <a:pt x="534" y="62"/>
                  </a:cubicBezTo>
                  <a:cubicBezTo>
                    <a:pt x="528" y="61"/>
                    <a:pt x="525" y="67"/>
                    <a:pt x="527" y="71"/>
                  </a:cubicBezTo>
                  <a:cubicBezTo>
                    <a:pt x="521" y="74"/>
                    <a:pt x="515" y="77"/>
                    <a:pt x="508" y="79"/>
                  </a:cubicBezTo>
                  <a:cubicBezTo>
                    <a:pt x="508" y="77"/>
                    <a:pt x="510" y="77"/>
                    <a:pt x="507" y="77"/>
                  </a:cubicBezTo>
                  <a:cubicBezTo>
                    <a:pt x="503" y="77"/>
                    <a:pt x="503" y="80"/>
                    <a:pt x="499" y="81"/>
                  </a:cubicBezTo>
                  <a:cubicBezTo>
                    <a:pt x="479" y="84"/>
                    <a:pt x="469" y="99"/>
                    <a:pt x="452" y="107"/>
                  </a:cubicBezTo>
                  <a:cubicBezTo>
                    <a:pt x="456" y="107"/>
                    <a:pt x="458" y="102"/>
                    <a:pt x="461" y="106"/>
                  </a:cubicBezTo>
                  <a:cubicBezTo>
                    <a:pt x="441" y="111"/>
                    <a:pt x="429" y="123"/>
                    <a:pt x="419" y="138"/>
                  </a:cubicBezTo>
                  <a:cubicBezTo>
                    <a:pt x="422" y="140"/>
                    <a:pt x="423" y="138"/>
                    <a:pt x="426" y="137"/>
                  </a:cubicBezTo>
                  <a:cubicBezTo>
                    <a:pt x="423" y="141"/>
                    <a:pt x="417" y="144"/>
                    <a:pt x="418" y="149"/>
                  </a:cubicBezTo>
                  <a:cubicBezTo>
                    <a:pt x="438" y="144"/>
                    <a:pt x="451" y="129"/>
                    <a:pt x="469" y="123"/>
                  </a:cubicBezTo>
                  <a:cubicBezTo>
                    <a:pt x="476" y="120"/>
                    <a:pt x="483" y="118"/>
                    <a:pt x="490" y="114"/>
                  </a:cubicBezTo>
                  <a:cubicBezTo>
                    <a:pt x="490" y="112"/>
                    <a:pt x="492" y="111"/>
                    <a:pt x="494" y="110"/>
                  </a:cubicBezTo>
                  <a:cubicBezTo>
                    <a:pt x="515" y="109"/>
                    <a:pt x="539" y="103"/>
                    <a:pt x="564" y="92"/>
                  </a:cubicBezTo>
                  <a:cubicBezTo>
                    <a:pt x="562" y="94"/>
                    <a:pt x="564" y="93"/>
                    <a:pt x="565" y="95"/>
                  </a:cubicBezTo>
                  <a:cubicBezTo>
                    <a:pt x="585" y="94"/>
                    <a:pt x="601" y="89"/>
                    <a:pt x="619" y="85"/>
                  </a:cubicBezTo>
                  <a:cubicBezTo>
                    <a:pt x="618" y="82"/>
                    <a:pt x="614" y="82"/>
                    <a:pt x="612" y="80"/>
                  </a:cubicBezTo>
                  <a:cubicBezTo>
                    <a:pt x="616" y="79"/>
                    <a:pt x="616" y="74"/>
                    <a:pt x="622" y="75"/>
                  </a:cubicBezTo>
                  <a:cubicBezTo>
                    <a:pt x="622" y="77"/>
                    <a:pt x="619" y="77"/>
                    <a:pt x="618" y="80"/>
                  </a:cubicBezTo>
                  <a:cubicBezTo>
                    <a:pt x="627" y="89"/>
                    <a:pt x="641" y="68"/>
                    <a:pt x="631" y="63"/>
                  </a:cubicBezTo>
                  <a:cubicBezTo>
                    <a:pt x="634" y="62"/>
                    <a:pt x="637" y="64"/>
                    <a:pt x="641" y="62"/>
                  </a:cubicBezTo>
                  <a:cubicBezTo>
                    <a:pt x="643" y="63"/>
                    <a:pt x="642" y="67"/>
                    <a:pt x="645" y="67"/>
                  </a:cubicBezTo>
                  <a:cubicBezTo>
                    <a:pt x="648" y="62"/>
                    <a:pt x="652" y="64"/>
                    <a:pt x="659" y="63"/>
                  </a:cubicBezTo>
                  <a:cubicBezTo>
                    <a:pt x="660" y="56"/>
                    <a:pt x="669" y="62"/>
                    <a:pt x="672" y="57"/>
                  </a:cubicBezTo>
                  <a:cubicBezTo>
                    <a:pt x="671" y="56"/>
                    <a:pt x="669" y="56"/>
                    <a:pt x="669" y="54"/>
                  </a:cubicBezTo>
                  <a:cubicBezTo>
                    <a:pt x="672" y="51"/>
                    <a:pt x="673" y="53"/>
                    <a:pt x="676" y="54"/>
                  </a:cubicBezTo>
                  <a:cubicBezTo>
                    <a:pt x="678" y="52"/>
                    <a:pt x="679" y="51"/>
                    <a:pt x="681" y="50"/>
                  </a:cubicBezTo>
                  <a:cubicBezTo>
                    <a:pt x="682" y="46"/>
                    <a:pt x="678" y="47"/>
                    <a:pt x="679" y="44"/>
                  </a:cubicBezTo>
                  <a:cubicBezTo>
                    <a:pt x="687" y="44"/>
                    <a:pt x="691" y="46"/>
                    <a:pt x="696" y="43"/>
                  </a:cubicBezTo>
                  <a:cubicBezTo>
                    <a:pt x="698" y="40"/>
                    <a:pt x="693" y="43"/>
                    <a:pt x="693" y="40"/>
                  </a:cubicBezTo>
                  <a:cubicBezTo>
                    <a:pt x="704" y="32"/>
                    <a:pt x="724" y="28"/>
                    <a:pt x="740" y="25"/>
                  </a:cubicBezTo>
                  <a:cubicBezTo>
                    <a:pt x="736" y="19"/>
                    <a:pt x="724" y="24"/>
                    <a:pt x="718" y="23"/>
                  </a:cubicBezTo>
                  <a:cubicBezTo>
                    <a:pt x="718" y="19"/>
                    <a:pt x="724" y="21"/>
                    <a:pt x="725" y="18"/>
                  </a:cubicBezTo>
                  <a:cubicBezTo>
                    <a:pt x="713" y="13"/>
                    <a:pt x="688" y="10"/>
                    <a:pt x="674" y="16"/>
                  </a:cubicBezTo>
                  <a:cubicBezTo>
                    <a:pt x="674" y="13"/>
                    <a:pt x="674" y="13"/>
                    <a:pt x="674" y="13"/>
                  </a:cubicBezTo>
                  <a:cubicBezTo>
                    <a:pt x="666" y="16"/>
                    <a:pt x="660" y="11"/>
                    <a:pt x="653" y="12"/>
                  </a:cubicBezTo>
                  <a:cubicBezTo>
                    <a:pt x="653" y="10"/>
                    <a:pt x="655" y="10"/>
                    <a:pt x="656" y="9"/>
                  </a:cubicBezTo>
                  <a:cubicBezTo>
                    <a:pt x="645" y="5"/>
                    <a:pt x="629" y="0"/>
                    <a:pt x="616" y="7"/>
                  </a:cubicBezTo>
                  <a:cubicBezTo>
                    <a:pt x="617" y="7"/>
                    <a:pt x="619" y="6"/>
                    <a:pt x="619" y="8"/>
                  </a:cubicBezTo>
                  <a:cubicBezTo>
                    <a:pt x="613" y="8"/>
                    <a:pt x="615" y="9"/>
                    <a:pt x="611" y="11"/>
                  </a:cubicBezTo>
                  <a:cubicBezTo>
                    <a:pt x="608" y="7"/>
                    <a:pt x="615" y="6"/>
                    <a:pt x="618" y="4"/>
                  </a:cubicBezTo>
                  <a:cubicBezTo>
                    <a:pt x="604" y="5"/>
                    <a:pt x="594" y="9"/>
                    <a:pt x="584" y="13"/>
                  </a:cubicBezTo>
                  <a:cubicBezTo>
                    <a:pt x="585" y="14"/>
                    <a:pt x="585" y="15"/>
                    <a:pt x="585" y="16"/>
                  </a:cubicBezTo>
                  <a:cubicBezTo>
                    <a:pt x="582" y="18"/>
                    <a:pt x="575" y="13"/>
                    <a:pt x="576" y="17"/>
                  </a:cubicBezTo>
                  <a:cubicBezTo>
                    <a:pt x="572" y="17"/>
                    <a:pt x="570" y="19"/>
                    <a:pt x="566" y="18"/>
                  </a:cubicBezTo>
                  <a:cubicBezTo>
                    <a:pt x="566" y="16"/>
                    <a:pt x="570" y="16"/>
                    <a:pt x="570" y="14"/>
                  </a:cubicBezTo>
                  <a:cubicBezTo>
                    <a:pt x="563" y="14"/>
                    <a:pt x="559" y="22"/>
                    <a:pt x="553" y="20"/>
                  </a:cubicBezTo>
                  <a:cubicBezTo>
                    <a:pt x="554" y="20"/>
                    <a:pt x="554" y="19"/>
                    <a:pt x="553" y="18"/>
                  </a:cubicBezTo>
                  <a:cubicBezTo>
                    <a:pt x="558" y="18"/>
                    <a:pt x="560" y="16"/>
                    <a:pt x="565" y="15"/>
                  </a:cubicBezTo>
                  <a:cubicBezTo>
                    <a:pt x="561" y="11"/>
                    <a:pt x="571" y="11"/>
                    <a:pt x="570" y="8"/>
                  </a:cubicBezTo>
                  <a:cubicBezTo>
                    <a:pt x="563" y="10"/>
                    <a:pt x="556" y="12"/>
                    <a:pt x="550" y="15"/>
                  </a:cubicBezTo>
                  <a:cubicBezTo>
                    <a:pt x="553" y="17"/>
                    <a:pt x="554" y="14"/>
                    <a:pt x="556" y="16"/>
                  </a:cubicBezTo>
                  <a:cubicBezTo>
                    <a:pt x="552" y="17"/>
                    <a:pt x="550" y="19"/>
                    <a:pt x="550" y="20"/>
                  </a:cubicBezTo>
                  <a:cubicBezTo>
                    <a:pt x="547" y="18"/>
                    <a:pt x="548" y="22"/>
                    <a:pt x="545" y="23"/>
                  </a:cubicBezTo>
                  <a:cubicBezTo>
                    <a:pt x="549" y="23"/>
                    <a:pt x="541" y="26"/>
                    <a:pt x="543" y="30"/>
                  </a:cubicBezTo>
                  <a:close/>
                  <a:moveTo>
                    <a:pt x="595" y="5"/>
                  </a:moveTo>
                  <a:cubicBezTo>
                    <a:pt x="588" y="5"/>
                    <a:pt x="580" y="11"/>
                    <a:pt x="577" y="13"/>
                  </a:cubicBezTo>
                  <a:cubicBezTo>
                    <a:pt x="580" y="13"/>
                    <a:pt x="582" y="12"/>
                    <a:pt x="586" y="11"/>
                  </a:cubicBezTo>
                  <a:cubicBezTo>
                    <a:pt x="585" y="7"/>
                    <a:pt x="592" y="9"/>
                    <a:pt x="595" y="5"/>
                  </a:cubicBezTo>
                  <a:close/>
                  <a:moveTo>
                    <a:pt x="397" y="110"/>
                  </a:moveTo>
                  <a:cubicBezTo>
                    <a:pt x="404" y="109"/>
                    <a:pt x="408" y="99"/>
                    <a:pt x="414" y="99"/>
                  </a:cubicBezTo>
                  <a:cubicBezTo>
                    <a:pt x="414" y="102"/>
                    <a:pt x="410" y="102"/>
                    <a:pt x="409" y="105"/>
                  </a:cubicBezTo>
                  <a:cubicBezTo>
                    <a:pt x="428" y="100"/>
                    <a:pt x="438" y="84"/>
                    <a:pt x="454" y="80"/>
                  </a:cubicBezTo>
                  <a:cubicBezTo>
                    <a:pt x="451" y="85"/>
                    <a:pt x="443" y="87"/>
                    <a:pt x="439" y="92"/>
                  </a:cubicBezTo>
                  <a:cubicBezTo>
                    <a:pt x="448" y="87"/>
                    <a:pt x="457" y="87"/>
                    <a:pt x="467" y="82"/>
                  </a:cubicBezTo>
                  <a:cubicBezTo>
                    <a:pt x="467" y="78"/>
                    <a:pt x="467" y="78"/>
                    <a:pt x="467" y="78"/>
                  </a:cubicBezTo>
                  <a:cubicBezTo>
                    <a:pt x="469" y="76"/>
                    <a:pt x="472" y="75"/>
                    <a:pt x="474" y="74"/>
                  </a:cubicBezTo>
                  <a:cubicBezTo>
                    <a:pt x="478" y="62"/>
                    <a:pt x="492" y="66"/>
                    <a:pt x="499" y="59"/>
                  </a:cubicBezTo>
                  <a:cubicBezTo>
                    <a:pt x="499" y="58"/>
                    <a:pt x="498" y="59"/>
                    <a:pt x="498" y="58"/>
                  </a:cubicBezTo>
                  <a:cubicBezTo>
                    <a:pt x="504" y="58"/>
                    <a:pt x="509" y="55"/>
                    <a:pt x="507" y="51"/>
                  </a:cubicBezTo>
                  <a:cubicBezTo>
                    <a:pt x="510" y="52"/>
                    <a:pt x="517" y="49"/>
                    <a:pt x="513" y="46"/>
                  </a:cubicBezTo>
                  <a:cubicBezTo>
                    <a:pt x="518" y="44"/>
                    <a:pt x="525" y="44"/>
                    <a:pt x="526" y="38"/>
                  </a:cubicBezTo>
                  <a:cubicBezTo>
                    <a:pt x="530" y="40"/>
                    <a:pt x="536" y="38"/>
                    <a:pt x="536" y="34"/>
                  </a:cubicBezTo>
                  <a:cubicBezTo>
                    <a:pt x="532" y="32"/>
                    <a:pt x="532" y="33"/>
                    <a:pt x="535" y="30"/>
                  </a:cubicBezTo>
                  <a:cubicBezTo>
                    <a:pt x="505" y="33"/>
                    <a:pt x="487" y="53"/>
                    <a:pt x="461" y="57"/>
                  </a:cubicBezTo>
                  <a:cubicBezTo>
                    <a:pt x="484" y="51"/>
                    <a:pt x="499" y="35"/>
                    <a:pt x="520" y="31"/>
                  </a:cubicBezTo>
                  <a:cubicBezTo>
                    <a:pt x="523" y="30"/>
                    <a:pt x="536" y="31"/>
                    <a:pt x="540" y="24"/>
                  </a:cubicBezTo>
                  <a:cubicBezTo>
                    <a:pt x="538" y="23"/>
                    <a:pt x="537" y="27"/>
                    <a:pt x="536" y="24"/>
                  </a:cubicBezTo>
                  <a:cubicBezTo>
                    <a:pt x="538" y="24"/>
                    <a:pt x="540" y="24"/>
                    <a:pt x="540" y="21"/>
                  </a:cubicBezTo>
                  <a:cubicBezTo>
                    <a:pt x="536" y="21"/>
                    <a:pt x="537" y="21"/>
                    <a:pt x="531" y="21"/>
                  </a:cubicBezTo>
                  <a:cubicBezTo>
                    <a:pt x="531" y="23"/>
                    <a:pt x="531" y="23"/>
                    <a:pt x="530" y="24"/>
                  </a:cubicBezTo>
                  <a:cubicBezTo>
                    <a:pt x="520" y="31"/>
                    <a:pt x="502" y="35"/>
                    <a:pt x="492" y="39"/>
                  </a:cubicBezTo>
                  <a:cubicBezTo>
                    <a:pt x="509" y="31"/>
                    <a:pt x="495" y="38"/>
                    <a:pt x="485" y="41"/>
                  </a:cubicBezTo>
                  <a:cubicBezTo>
                    <a:pt x="483" y="43"/>
                    <a:pt x="484" y="44"/>
                    <a:pt x="483" y="45"/>
                  </a:cubicBezTo>
                  <a:cubicBezTo>
                    <a:pt x="481" y="45"/>
                    <a:pt x="479" y="45"/>
                    <a:pt x="478" y="47"/>
                  </a:cubicBezTo>
                  <a:cubicBezTo>
                    <a:pt x="459" y="52"/>
                    <a:pt x="439" y="65"/>
                    <a:pt x="422" y="75"/>
                  </a:cubicBezTo>
                  <a:cubicBezTo>
                    <a:pt x="423" y="75"/>
                    <a:pt x="424" y="75"/>
                    <a:pt x="425" y="76"/>
                  </a:cubicBezTo>
                  <a:cubicBezTo>
                    <a:pt x="421" y="77"/>
                    <a:pt x="420" y="77"/>
                    <a:pt x="420" y="75"/>
                  </a:cubicBezTo>
                  <a:cubicBezTo>
                    <a:pt x="422" y="78"/>
                    <a:pt x="410" y="83"/>
                    <a:pt x="412" y="83"/>
                  </a:cubicBezTo>
                  <a:cubicBezTo>
                    <a:pt x="414" y="83"/>
                    <a:pt x="415" y="81"/>
                    <a:pt x="415" y="83"/>
                  </a:cubicBezTo>
                  <a:cubicBezTo>
                    <a:pt x="413" y="84"/>
                    <a:pt x="411" y="85"/>
                    <a:pt x="409" y="87"/>
                  </a:cubicBezTo>
                  <a:cubicBezTo>
                    <a:pt x="411" y="87"/>
                    <a:pt x="411" y="89"/>
                    <a:pt x="412" y="89"/>
                  </a:cubicBezTo>
                  <a:cubicBezTo>
                    <a:pt x="411" y="83"/>
                    <a:pt x="438" y="72"/>
                    <a:pt x="445" y="66"/>
                  </a:cubicBezTo>
                  <a:cubicBezTo>
                    <a:pt x="445" y="67"/>
                    <a:pt x="445" y="68"/>
                    <a:pt x="446" y="68"/>
                  </a:cubicBezTo>
                  <a:cubicBezTo>
                    <a:pt x="461" y="62"/>
                    <a:pt x="476" y="54"/>
                    <a:pt x="492" y="49"/>
                  </a:cubicBezTo>
                  <a:cubicBezTo>
                    <a:pt x="489" y="52"/>
                    <a:pt x="491" y="51"/>
                    <a:pt x="493" y="52"/>
                  </a:cubicBezTo>
                  <a:cubicBezTo>
                    <a:pt x="489" y="56"/>
                    <a:pt x="481" y="56"/>
                    <a:pt x="481" y="57"/>
                  </a:cubicBezTo>
                  <a:cubicBezTo>
                    <a:pt x="481" y="60"/>
                    <a:pt x="484" y="54"/>
                    <a:pt x="484" y="58"/>
                  </a:cubicBezTo>
                  <a:cubicBezTo>
                    <a:pt x="474" y="60"/>
                    <a:pt x="475" y="66"/>
                    <a:pt x="467" y="64"/>
                  </a:cubicBezTo>
                  <a:cubicBezTo>
                    <a:pt x="468" y="64"/>
                    <a:pt x="469" y="64"/>
                    <a:pt x="470" y="62"/>
                  </a:cubicBezTo>
                  <a:cubicBezTo>
                    <a:pt x="465" y="63"/>
                    <a:pt x="461" y="63"/>
                    <a:pt x="459" y="67"/>
                  </a:cubicBezTo>
                  <a:cubicBezTo>
                    <a:pt x="462" y="67"/>
                    <a:pt x="466" y="64"/>
                    <a:pt x="468" y="67"/>
                  </a:cubicBezTo>
                  <a:cubicBezTo>
                    <a:pt x="457" y="71"/>
                    <a:pt x="446" y="75"/>
                    <a:pt x="436" y="80"/>
                  </a:cubicBezTo>
                  <a:cubicBezTo>
                    <a:pt x="435" y="79"/>
                    <a:pt x="435" y="79"/>
                    <a:pt x="435" y="78"/>
                  </a:cubicBezTo>
                  <a:cubicBezTo>
                    <a:pt x="430" y="79"/>
                    <a:pt x="424" y="81"/>
                    <a:pt x="421" y="84"/>
                  </a:cubicBezTo>
                  <a:cubicBezTo>
                    <a:pt x="424" y="85"/>
                    <a:pt x="425" y="84"/>
                    <a:pt x="426" y="85"/>
                  </a:cubicBezTo>
                  <a:cubicBezTo>
                    <a:pt x="420" y="91"/>
                    <a:pt x="401" y="99"/>
                    <a:pt x="403" y="103"/>
                  </a:cubicBezTo>
                  <a:cubicBezTo>
                    <a:pt x="399" y="103"/>
                    <a:pt x="400" y="108"/>
                    <a:pt x="397" y="110"/>
                  </a:cubicBezTo>
                  <a:close/>
                  <a:moveTo>
                    <a:pt x="1664" y="783"/>
                  </a:moveTo>
                  <a:cubicBezTo>
                    <a:pt x="1662" y="757"/>
                    <a:pt x="1654" y="739"/>
                    <a:pt x="1657" y="715"/>
                  </a:cubicBezTo>
                  <a:cubicBezTo>
                    <a:pt x="1657" y="713"/>
                    <a:pt x="1660" y="711"/>
                    <a:pt x="1660" y="709"/>
                  </a:cubicBezTo>
                  <a:cubicBezTo>
                    <a:pt x="1661" y="704"/>
                    <a:pt x="1658" y="695"/>
                    <a:pt x="1659" y="688"/>
                  </a:cubicBezTo>
                  <a:cubicBezTo>
                    <a:pt x="1663" y="662"/>
                    <a:pt x="1657" y="631"/>
                    <a:pt x="1654" y="604"/>
                  </a:cubicBezTo>
                  <a:cubicBezTo>
                    <a:pt x="1657" y="604"/>
                    <a:pt x="1656" y="608"/>
                    <a:pt x="1658" y="609"/>
                  </a:cubicBezTo>
                  <a:cubicBezTo>
                    <a:pt x="1657" y="596"/>
                    <a:pt x="1656" y="594"/>
                    <a:pt x="1660" y="586"/>
                  </a:cubicBezTo>
                  <a:cubicBezTo>
                    <a:pt x="1665" y="605"/>
                    <a:pt x="1677" y="623"/>
                    <a:pt x="1681" y="642"/>
                  </a:cubicBezTo>
                  <a:cubicBezTo>
                    <a:pt x="1653" y="494"/>
                    <a:pt x="1586" y="373"/>
                    <a:pt x="1504" y="271"/>
                  </a:cubicBezTo>
                  <a:cubicBezTo>
                    <a:pt x="1433" y="183"/>
                    <a:pt x="1339" y="108"/>
                    <a:pt x="1233" y="55"/>
                  </a:cubicBezTo>
                  <a:cubicBezTo>
                    <a:pt x="1211" y="44"/>
                    <a:pt x="1193" y="32"/>
                    <a:pt x="1170" y="30"/>
                  </a:cubicBezTo>
                  <a:cubicBezTo>
                    <a:pt x="1169" y="38"/>
                    <a:pt x="1191" y="35"/>
                    <a:pt x="1181" y="42"/>
                  </a:cubicBezTo>
                  <a:cubicBezTo>
                    <a:pt x="1185" y="42"/>
                    <a:pt x="1187" y="44"/>
                    <a:pt x="1190" y="46"/>
                  </a:cubicBezTo>
                  <a:cubicBezTo>
                    <a:pt x="1176" y="44"/>
                    <a:pt x="1163" y="34"/>
                    <a:pt x="1149" y="38"/>
                  </a:cubicBezTo>
                  <a:cubicBezTo>
                    <a:pt x="1153" y="40"/>
                    <a:pt x="1156" y="40"/>
                    <a:pt x="1159" y="42"/>
                  </a:cubicBezTo>
                  <a:cubicBezTo>
                    <a:pt x="1149" y="43"/>
                    <a:pt x="1137" y="42"/>
                    <a:pt x="1133" y="43"/>
                  </a:cubicBezTo>
                  <a:cubicBezTo>
                    <a:pt x="1134" y="43"/>
                    <a:pt x="1134" y="43"/>
                    <a:pt x="1134" y="44"/>
                  </a:cubicBezTo>
                  <a:cubicBezTo>
                    <a:pt x="1129" y="45"/>
                    <a:pt x="1128" y="38"/>
                    <a:pt x="1123" y="41"/>
                  </a:cubicBezTo>
                  <a:cubicBezTo>
                    <a:pt x="1128" y="43"/>
                    <a:pt x="1130" y="44"/>
                    <a:pt x="1134" y="48"/>
                  </a:cubicBezTo>
                  <a:cubicBezTo>
                    <a:pt x="1134" y="49"/>
                    <a:pt x="1133" y="50"/>
                    <a:pt x="1132" y="51"/>
                  </a:cubicBezTo>
                  <a:cubicBezTo>
                    <a:pt x="1122" y="41"/>
                    <a:pt x="1110" y="28"/>
                    <a:pt x="1092" y="32"/>
                  </a:cubicBezTo>
                  <a:cubicBezTo>
                    <a:pt x="1084" y="33"/>
                    <a:pt x="1075" y="30"/>
                    <a:pt x="1069" y="33"/>
                  </a:cubicBezTo>
                  <a:cubicBezTo>
                    <a:pt x="1071" y="34"/>
                    <a:pt x="1075" y="34"/>
                    <a:pt x="1077" y="36"/>
                  </a:cubicBezTo>
                  <a:cubicBezTo>
                    <a:pt x="1073" y="36"/>
                    <a:pt x="1080" y="39"/>
                    <a:pt x="1076" y="41"/>
                  </a:cubicBezTo>
                  <a:cubicBezTo>
                    <a:pt x="1073" y="41"/>
                    <a:pt x="1073" y="39"/>
                    <a:pt x="1069" y="39"/>
                  </a:cubicBezTo>
                  <a:cubicBezTo>
                    <a:pt x="1069" y="44"/>
                    <a:pt x="1063" y="43"/>
                    <a:pt x="1064" y="47"/>
                  </a:cubicBezTo>
                  <a:cubicBezTo>
                    <a:pt x="1065" y="53"/>
                    <a:pt x="1072" y="50"/>
                    <a:pt x="1074" y="57"/>
                  </a:cubicBezTo>
                  <a:cubicBezTo>
                    <a:pt x="1068" y="57"/>
                    <a:pt x="1065" y="56"/>
                    <a:pt x="1062" y="59"/>
                  </a:cubicBezTo>
                  <a:cubicBezTo>
                    <a:pt x="1067" y="66"/>
                    <a:pt x="1081" y="64"/>
                    <a:pt x="1088" y="69"/>
                  </a:cubicBezTo>
                  <a:cubicBezTo>
                    <a:pt x="1080" y="69"/>
                    <a:pt x="1076" y="66"/>
                    <a:pt x="1068" y="66"/>
                  </a:cubicBezTo>
                  <a:cubicBezTo>
                    <a:pt x="1070" y="70"/>
                    <a:pt x="1066" y="68"/>
                    <a:pt x="1065" y="70"/>
                  </a:cubicBezTo>
                  <a:cubicBezTo>
                    <a:pt x="1066" y="72"/>
                    <a:pt x="1072" y="73"/>
                    <a:pt x="1070" y="74"/>
                  </a:cubicBezTo>
                  <a:cubicBezTo>
                    <a:pt x="1063" y="73"/>
                    <a:pt x="1059" y="64"/>
                    <a:pt x="1052" y="66"/>
                  </a:cubicBezTo>
                  <a:cubicBezTo>
                    <a:pt x="1056" y="67"/>
                    <a:pt x="1057" y="70"/>
                    <a:pt x="1058" y="74"/>
                  </a:cubicBezTo>
                  <a:cubicBezTo>
                    <a:pt x="1073" y="77"/>
                    <a:pt x="1082" y="94"/>
                    <a:pt x="1098" y="88"/>
                  </a:cubicBezTo>
                  <a:cubicBezTo>
                    <a:pt x="1098" y="91"/>
                    <a:pt x="1095" y="90"/>
                    <a:pt x="1096" y="93"/>
                  </a:cubicBezTo>
                  <a:cubicBezTo>
                    <a:pt x="1104" y="97"/>
                    <a:pt x="1113" y="103"/>
                    <a:pt x="1113" y="112"/>
                  </a:cubicBezTo>
                  <a:cubicBezTo>
                    <a:pt x="1108" y="111"/>
                    <a:pt x="1100" y="114"/>
                    <a:pt x="1098" y="110"/>
                  </a:cubicBezTo>
                  <a:cubicBezTo>
                    <a:pt x="1101" y="110"/>
                    <a:pt x="1103" y="108"/>
                    <a:pt x="1105" y="107"/>
                  </a:cubicBezTo>
                  <a:cubicBezTo>
                    <a:pt x="1101" y="101"/>
                    <a:pt x="1099" y="93"/>
                    <a:pt x="1087" y="94"/>
                  </a:cubicBezTo>
                  <a:cubicBezTo>
                    <a:pt x="1083" y="92"/>
                    <a:pt x="1081" y="89"/>
                    <a:pt x="1077" y="86"/>
                  </a:cubicBezTo>
                  <a:cubicBezTo>
                    <a:pt x="1071" y="83"/>
                    <a:pt x="1063" y="81"/>
                    <a:pt x="1057" y="77"/>
                  </a:cubicBezTo>
                  <a:cubicBezTo>
                    <a:pt x="1050" y="72"/>
                    <a:pt x="1045" y="64"/>
                    <a:pt x="1031" y="66"/>
                  </a:cubicBezTo>
                  <a:cubicBezTo>
                    <a:pt x="1031" y="71"/>
                    <a:pt x="1040" y="73"/>
                    <a:pt x="1038" y="81"/>
                  </a:cubicBezTo>
                  <a:cubicBezTo>
                    <a:pt x="1046" y="82"/>
                    <a:pt x="1050" y="87"/>
                    <a:pt x="1055" y="91"/>
                  </a:cubicBezTo>
                  <a:cubicBezTo>
                    <a:pt x="1061" y="91"/>
                    <a:pt x="1070" y="92"/>
                    <a:pt x="1073" y="98"/>
                  </a:cubicBezTo>
                  <a:cubicBezTo>
                    <a:pt x="1055" y="95"/>
                    <a:pt x="1045" y="90"/>
                    <a:pt x="1026" y="91"/>
                  </a:cubicBezTo>
                  <a:cubicBezTo>
                    <a:pt x="1025" y="96"/>
                    <a:pt x="1033" y="94"/>
                    <a:pt x="1033" y="99"/>
                  </a:cubicBezTo>
                  <a:cubicBezTo>
                    <a:pt x="1030" y="99"/>
                    <a:pt x="1036" y="102"/>
                    <a:pt x="1032" y="102"/>
                  </a:cubicBezTo>
                  <a:cubicBezTo>
                    <a:pt x="1028" y="102"/>
                    <a:pt x="1030" y="96"/>
                    <a:pt x="1025" y="97"/>
                  </a:cubicBezTo>
                  <a:cubicBezTo>
                    <a:pt x="1022" y="104"/>
                    <a:pt x="1011" y="98"/>
                    <a:pt x="1008" y="106"/>
                  </a:cubicBezTo>
                  <a:cubicBezTo>
                    <a:pt x="1001" y="107"/>
                    <a:pt x="1004" y="99"/>
                    <a:pt x="999" y="99"/>
                  </a:cubicBezTo>
                  <a:cubicBezTo>
                    <a:pt x="994" y="105"/>
                    <a:pt x="978" y="105"/>
                    <a:pt x="979" y="117"/>
                  </a:cubicBezTo>
                  <a:cubicBezTo>
                    <a:pt x="974" y="119"/>
                    <a:pt x="964" y="118"/>
                    <a:pt x="964" y="111"/>
                  </a:cubicBezTo>
                  <a:cubicBezTo>
                    <a:pt x="971" y="111"/>
                    <a:pt x="971" y="111"/>
                    <a:pt x="971" y="111"/>
                  </a:cubicBezTo>
                  <a:cubicBezTo>
                    <a:pt x="968" y="105"/>
                    <a:pt x="960" y="104"/>
                    <a:pt x="950" y="105"/>
                  </a:cubicBezTo>
                  <a:cubicBezTo>
                    <a:pt x="953" y="108"/>
                    <a:pt x="958" y="109"/>
                    <a:pt x="956" y="116"/>
                  </a:cubicBezTo>
                  <a:cubicBezTo>
                    <a:pt x="959" y="119"/>
                    <a:pt x="967" y="118"/>
                    <a:pt x="966" y="125"/>
                  </a:cubicBezTo>
                  <a:cubicBezTo>
                    <a:pt x="961" y="127"/>
                    <a:pt x="959" y="121"/>
                    <a:pt x="953" y="122"/>
                  </a:cubicBezTo>
                  <a:cubicBezTo>
                    <a:pt x="951" y="127"/>
                    <a:pt x="945" y="128"/>
                    <a:pt x="943" y="133"/>
                  </a:cubicBezTo>
                  <a:cubicBezTo>
                    <a:pt x="945" y="136"/>
                    <a:pt x="951" y="136"/>
                    <a:pt x="952" y="141"/>
                  </a:cubicBezTo>
                  <a:cubicBezTo>
                    <a:pt x="942" y="142"/>
                    <a:pt x="937" y="138"/>
                    <a:pt x="930" y="135"/>
                  </a:cubicBezTo>
                  <a:cubicBezTo>
                    <a:pt x="929" y="136"/>
                    <a:pt x="928" y="138"/>
                    <a:pt x="926" y="138"/>
                  </a:cubicBezTo>
                  <a:cubicBezTo>
                    <a:pt x="927" y="144"/>
                    <a:pt x="935" y="143"/>
                    <a:pt x="939" y="146"/>
                  </a:cubicBezTo>
                  <a:cubicBezTo>
                    <a:pt x="932" y="152"/>
                    <a:pt x="927" y="141"/>
                    <a:pt x="917" y="144"/>
                  </a:cubicBezTo>
                  <a:cubicBezTo>
                    <a:pt x="916" y="138"/>
                    <a:pt x="912" y="137"/>
                    <a:pt x="914" y="131"/>
                  </a:cubicBezTo>
                  <a:cubicBezTo>
                    <a:pt x="908" y="127"/>
                    <a:pt x="897" y="126"/>
                    <a:pt x="894" y="119"/>
                  </a:cubicBezTo>
                  <a:cubicBezTo>
                    <a:pt x="908" y="124"/>
                    <a:pt x="935" y="135"/>
                    <a:pt x="948" y="122"/>
                  </a:cubicBezTo>
                  <a:cubicBezTo>
                    <a:pt x="937" y="105"/>
                    <a:pt x="911" y="105"/>
                    <a:pt x="888" y="100"/>
                  </a:cubicBezTo>
                  <a:cubicBezTo>
                    <a:pt x="888" y="98"/>
                    <a:pt x="889" y="98"/>
                    <a:pt x="889" y="96"/>
                  </a:cubicBezTo>
                  <a:cubicBezTo>
                    <a:pt x="886" y="97"/>
                    <a:pt x="885" y="94"/>
                    <a:pt x="882" y="95"/>
                  </a:cubicBezTo>
                  <a:cubicBezTo>
                    <a:pt x="882" y="98"/>
                    <a:pt x="874" y="99"/>
                    <a:pt x="872" y="97"/>
                  </a:cubicBezTo>
                  <a:cubicBezTo>
                    <a:pt x="873" y="95"/>
                    <a:pt x="876" y="96"/>
                    <a:pt x="877" y="93"/>
                  </a:cubicBezTo>
                  <a:cubicBezTo>
                    <a:pt x="874" y="91"/>
                    <a:pt x="870" y="90"/>
                    <a:pt x="866" y="89"/>
                  </a:cubicBezTo>
                  <a:cubicBezTo>
                    <a:pt x="864" y="89"/>
                    <a:pt x="865" y="93"/>
                    <a:pt x="862" y="93"/>
                  </a:cubicBezTo>
                  <a:cubicBezTo>
                    <a:pt x="864" y="90"/>
                    <a:pt x="862" y="88"/>
                    <a:pt x="858" y="87"/>
                  </a:cubicBezTo>
                  <a:cubicBezTo>
                    <a:pt x="855" y="88"/>
                    <a:pt x="858" y="94"/>
                    <a:pt x="854" y="93"/>
                  </a:cubicBezTo>
                  <a:cubicBezTo>
                    <a:pt x="852" y="93"/>
                    <a:pt x="853" y="90"/>
                    <a:pt x="852" y="90"/>
                  </a:cubicBezTo>
                  <a:cubicBezTo>
                    <a:pt x="851" y="92"/>
                    <a:pt x="848" y="96"/>
                    <a:pt x="847" y="94"/>
                  </a:cubicBezTo>
                  <a:cubicBezTo>
                    <a:pt x="847" y="91"/>
                    <a:pt x="851" y="91"/>
                    <a:pt x="851" y="87"/>
                  </a:cubicBezTo>
                  <a:cubicBezTo>
                    <a:pt x="844" y="88"/>
                    <a:pt x="840" y="91"/>
                    <a:pt x="836" y="94"/>
                  </a:cubicBezTo>
                  <a:cubicBezTo>
                    <a:pt x="828" y="94"/>
                    <a:pt x="826" y="96"/>
                    <a:pt x="821" y="100"/>
                  </a:cubicBezTo>
                  <a:cubicBezTo>
                    <a:pt x="820" y="100"/>
                    <a:pt x="820" y="98"/>
                    <a:pt x="820" y="97"/>
                  </a:cubicBezTo>
                  <a:cubicBezTo>
                    <a:pt x="816" y="96"/>
                    <a:pt x="816" y="100"/>
                    <a:pt x="813" y="101"/>
                  </a:cubicBezTo>
                  <a:cubicBezTo>
                    <a:pt x="814" y="98"/>
                    <a:pt x="816" y="97"/>
                    <a:pt x="812" y="95"/>
                  </a:cubicBezTo>
                  <a:cubicBezTo>
                    <a:pt x="808" y="104"/>
                    <a:pt x="800" y="109"/>
                    <a:pt x="790" y="111"/>
                  </a:cubicBezTo>
                  <a:cubicBezTo>
                    <a:pt x="789" y="114"/>
                    <a:pt x="793" y="115"/>
                    <a:pt x="790" y="115"/>
                  </a:cubicBezTo>
                  <a:cubicBezTo>
                    <a:pt x="779" y="120"/>
                    <a:pt x="771" y="128"/>
                    <a:pt x="766" y="139"/>
                  </a:cubicBezTo>
                  <a:cubicBezTo>
                    <a:pt x="759" y="142"/>
                    <a:pt x="752" y="144"/>
                    <a:pt x="747" y="150"/>
                  </a:cubicBezTo>
                  <a:cubicBezTo>
                    <a:pt x="735" y="145"/>
                    <a:pt x="734" y="160"/>
                    <a:pt x="722" y="159"/>
                  </a:cubicBezTo>
                  <a:cubicBezTo>
                    <a:pt x="721" y="162"/>
                    <a:pt x="726" y="162"/>
                    <a:pt x="723" y="163"/>
                  </a:cubicBezTo>
                  <a:cubicBezTo>
                    <a:pt x="715" y="161"/>
                    <a:pt x="709" y="166"/>
                    <a:pt x="708" y="174"/>
                  </a:cubicBezTo>
                  <a:cubicBezTo>
                    <a:pt x="708" y="176"/>
                    <a:pt x="713" y="173"/>
                    <a:pt x="714" y="176"/>
                  </a:cubicBezTo>
                  <a:cubicBezTo>
                    <a:pt x="705" y="176"/>
                    <a:pt x="705" y="176"/>
                    <a:pt x="705" y="176"/>
                  </a:cubicBezTo>
                  <a:cubicBezTo>
                    <a:pt x="707" y="179"/>
                    <a:pt x="704" y="183"/>
                    <a:pt x="706" y="186"/>
                  </a:cubicBezTo>
                  <a:cubicBezTo>
                    <a:pt x="704" y="189"/>
                    <a:pt x="700" y="189"/>
                    <a:pt x="699" y="193"/>
                  </a:cubicBezTo>
                  <a:cubicBezTo>
                    <a:pt x="702" y="193"/>
                    <a:pt x="705" y="193"/>
                    <a:pt x="705" y="196"/>
                  </a:cubicBezTo>
                  <a:cubicBezTo>
                    <a:pt x="705" y="199"/>
                    <a:pt x="698" y="196"/>
                    <a:pt x="698" y="200"/>
                  </a:cubicBezTo>
                  <a:cubicBezTo>
                    <a:pt x="707" y="222"/>
                    <a:pt x="728" y="200"/>
                    <a:pt x="741" y="196"/>
                  </a:cubicBezTo>
                  <a:cubicBezTo>
                    <a:pt x="749" y="204"/>
                    <a:pt x="742" y="220"/>
                    <a:pt x="752" y="229"/>
                  </a:cubicBezTo>
                  <a:cubicBezTo>
                    <a:pt x="747" y="233"/>
                    <a:pt x="752" y="236"/>
                    <a:pt x="751" y="243"/>
                  </a:cubicBezTo>
                  <a:cubicBezTo>
                    <a:pt x="754" y="244"/>
                    <a:pt x="759" y="244"/>
                    <a:pt x="763" y="244"/>
                  </a:cubicBezTo>
                  <a:cubicBezTo>
                    <a:pt x="765" y="235"/>
                    <a:pt x="771" y="232"/>
                    <a:pt x="781" y="235"/>
                  </a:cubicBezTo>
                  <a:cubicBezTo>
                    <a:pt x="785" y="227"/>
                    <a:pt x="791" y="216"/>
                    <a:pt x="790" y="206"/>
                  </a:cubicBezTo>
                  <a:cubicBezTo>
                    <a:pt x="799" y="203"/>
                    <a:pt x="805" y="201"/>
                    <a:pt x="810" y="192"/>
                  </a:cubicBezTo>
                  <a:cubicBezTo>
                    <a:pt x="807" y="187"/>
                    <a:pt x="804" y="183"/>
                    <a:pt x="797" y="182"/>
                  </a:cubicBezTo>
                  <a:cubicBezTo>
                    <a:pt x="794" y="175"/>
                    <a:pt x="798" y="173"/>
                    <a:pt x="800" y="170"/>
                  </a:cubicBezTo>
                  <a:cubicBezTo>
                    <a:pt x="802" y="166"/>
                    <a:pt x="800" y="162"/>
                    <a:pt x="803" y="159"/>
                  </a:cubicBezTo>
                  <a:cubicBezTo>
                    <a:pt x="807" y="155"/>
                    <a:pt x="816" y="157"/>
                    <a:pt x="822" y="153"/>
                  </a:cubicBezTo>
                  <a:cubicBezTo>
                    <a:pt x="828" y="148"/>
                    <a:pt x="827" y="141"/>
                    <a:pt x="830" y="133"/>
                  </a:cubicBezTo>
                  <a:cubicBezTo>
                    <a:pt x="838" y="131"/>
                    <a:pt x="850" y="130"/>
                    <a:pt x="852" y="138"/>
                  </a:cubicBezTo>
                  <a:cubicBezTo>
                    <a:pt x="844" y="146"/>
                    <a:pt x="835" y="152"/>
                    <a:pt x="827" y="158"/>
                  </a:cubicBezTo>
                  <a:cubicBezTo>
                    <a:pt x="825" y="167"/>
                    <a:pt x="830" y="173"/>
                    <a:pt x="828" y="182"/>
                  </a:cubicBezTo>
                  <a:cubicBezTo>
                    <a:pt x="841" y="199"/>
                    <a:pt x="865" y="184"/>
                    <a:pt x="883" y="183"/>
                  </a:cubicBezTo>
                  <a:cubicBezTo>
                    <a:pt x="886" y="185"/>
                    <a:pt x="888" y="187"/>
                    <a:pt x="891" y="189"/>
                  </a:cubicBezTo>
                  <a:cubicBezTo>
                    <a:pt x="889" y="192"/>
                    <a:pt x="883" y="192"/>
                    <a:pt x="882" y="196"/>
                  </a:cubicBezTo>
                  <a:cubicBezTo>
                    <a:pt x="869" y="188"/>
                    <a:pt x="830" y="199"/>
                    <a:pt x="854" y="209"/>
                  </a:cubicBezTo>
                  <a:cubicBezTo>
                    <a:pt x="852" y="215"/>
                    <a:pt x="855" y="217"/>
                    <a:pt x="855" y="224"/>
                  </a:cubicBezTo>
                  <a:cubicBezTo>
                    <a:pt x="844" y="226"/>
                    <a:pt x="846" y="216"/>
                    <a:pt x="840" y="215"/>
                  </a:cubicBezTo>
                  <a:cubicBezTo>
                    <a:pt x="827" y="212"/>
                    <a:pt x="823" y="237"/>
                    <a:pt x="829" y="248"/>
                  </a:cubicBezTo>
                  <a:cubicBezTo>
                    <a:pt x="826" y="251"/>
                    <a:pt x="821" y="247"/>
                    <a:pt x="816" y="250"/>
                  </a:cubicBezTo>
                  <a:cubicBezTo>
                    <a:pt x="814" y="251"/>
                    <a:pt x="818" y="256"/>
                    <a:pt x="814" y="256"/>
                  </a:cubicBezTo>
                  <a:cubicBezTo>
                    <a:pt x="807" y="258"/>
                    <a:pt x="806" y="253"/>
                    <a:pt x="802" y="251"/>
                  </a:cubicBezTo>
                  <a:cubicBezTo>
                    <a:pt x="785" y="249"/>
                    <a:pt x="782" y="260"/>
                    <a:pt x="766" y="259"/>
                  </a:cubicBezTo>
                  <a:cubicBezTo>
                    <a:pt x="765" y="261"/>
                    <a:pt x="762" y="262"/>
                    <a:pt x="761" y="265"/>
                  </a:cubicBezTo>
                  <a:cubicBezTo>
                    <a:pt x="754" y="254"/>
                    <a:pt x="741" y="255"/>
                    <a:pt x="729" y="260"/>
                  </a:cubicBezTo>
                  <a:cubicBezTo>
                    <a:pt x="728" y="257"/>
                    <a:pt x="733" y="255"/>
                    <a:pt x="730" y="253"/>
                  </a:cubicBezTo>
                  <a:cubicBezTo>
                    <a:pt x="710" y="255"/>
                    <a:pt x="726" y="232"/>
                    <a:pt x="734" y="228"/>
                  </a:cubicBezTo>
                  <a:cubicBezTo>
                    <a:pt x="734" y="226"/>
                    <a:pt x="728" y="229"/>
                    <a:pt x="730" y="226"/>
                  </a:cubicBezTo>
                  <a:cubicBezTo>
                    <a:pt x="731" y="221"/>
                    <a:pt x="736" y="220"/>
                    <a:pt x="734" y="215"/>
                  </a:cubicBezTo>
                  <a:cubicBezTo>
                    <a:pt x="726" y="214"/>
                    <a:pt x="726" y="222"/>
                    <a:pt x="720" y="223"/>
                  </a:cubicBezTo>
                  <a:cubicBezTo>
                    <a:pt x="721" y="221"/>
                    <a:pt x="720" y="219"/>
                    <a:pt x="718" y="219"/>
                  </a:cubicBezTo>
                  <a:cubicBezTo>
                    <a:pt x="717" y="220"/>
                    <a:pt x="715" y="222"/>
                    <a:pt x="714" y="223"/>
                  </a:cubicBezTo>
                  <a:cubicBezTo>
                    <a:pt x="713" y="226"/>
                    <a:pt x="717" y="224"/>
                    <a:pt x="715" y="227"/>
                  </a:cubicBezTo>
                  <a:cubicBezTo>
                    <a:pt x="712" y="226"/>
                    <a:pt x="709" y="229"/>
                    <a:pt x="708" y="231"/>
                  </a:cubicBezTo>
                  <a:cubicBezTo>
                    <a:pt x="708" y="231"/>
                    <a:pt x="708" y="247"/>
                    <a:pt x="708" y="247"/>
                  </a:cubicBezTo>
                  <a:cubicBezTo>
                    <a:pt x="708" y="250"/>
                    <a:pt x="711" y="251"/>
                    <a:pt x="711" y="253"/>
                  </a:cubicBezTo>
                  <a:cubicBezTo>
                    <a:pt x="710" y="260"/>
                    <a:pt x="706" y="261"/>
                    <a:pt x="701" y="266"/>
                  </a:cubicBezTo>
                  <a:cubicBezTo>
                    <a:pt x="699" y="264"/>
                    <a:pt x="697" y="261"/>
                    <a:pt x="692" y="262"/>
                  </a:cubicBezTo>
                  <a:cubicBezTo>
                    <a:pt x="690" y="263"/>
                    <a:pt x="691" y="267"/>
                    <a:pt x="689" y="267"/>
                  </a:cubicBezTo>
                  <a:cubicBezTo>
                    <a:pt x="658" y="260"/>
                    <a:pt x="655" y="300"/>
                    <a:pt x="622" y="295"/>
                  </a:cubicBezTo>
                  <a:cubicBezTo>
                    <a:pt x="624" y="289"/>
                    <a:pt x="622" y="290"/>
                    <a:pt x="619" y="287"/>
                  </a:cubicBezTo>
                  <a:cubicBezTo>
                    <a:pt x="624" y="281"/>
                    <a:pt x="635" y="282"/>
                    <a:pt x="635" y="272"/>
                  </a:cubicBezTo>
                  <a:cubicBezTo>
                    <a:pt x="632" y="268"/>
                    <a:pt x="626" y="267"/>
                    <a:pt x="621" y="270"/>
                  </a:cubicBezTo>
                  <a:cubicBezTo>
                    <a:pt x="626" y="261"/>
                    <a:pt x="625" y="249"/>
                    <a:pt x="618" y="242"/>
                  </a:cubicBezTo>
                  <a:cubicBezTo>
                    <a:pt x="620" y="240"/>
                    <a:pt x="621" y="236"/>
                    <a:pt x="622" y="234"/>
                  </a:cubicBezTo>
                  <a:cubicBezTo>
                    <a:pt x="621" y="231"/>
                    <a:pt x="619" y="228"/>
                    <a:pt x="616" y="227"/>
                  </a:cubicBezTo>
                  <a:cubicBezTo>
                    <a:pt x="622" y="221"/>
                    <a:pt x="630" y="217"/>
                    <a:pt x="634" y="209"/>
                  </a:cubicBezTo>
                  <a:cubicBezTo>
                    <a:pt x="629" y="208"/>
                    <a:pt x="623" y="208"/>
                    <a:pt x="618" y="206"/>
                  </a:cubicBezTo>
                  <a:cubicBezTo>
                    <a:pt x="622" y="203"/>
                    <a:pt x="629" y="203"/>
                    <a:pt x="629" y="197"/>
                  </a:cubicBezTo>
                  <a:cubicBezTo>
                    <a:pt x="623" y="197"/>
                    <a:pt x="620" y="198"/>
                    <a:pt x="615" y="197"/>
                  </a:cubicBezTo>
                  <a:cubicBezTo>
                    <a:pt x="610" y="200"/>
                    <a:pt x="608" y="205"/>
                    <a:pt x="602" y="206"/>
                  </a:cubicBezTo>
                  <a:cubicBezTo>
                    <a:pt x="604" y="217"/>
                    <a:pt x="593" y="215"/>
                    <a:pt x="591" y="222"/>
                  </a:cubicBezTo>
                  <a:cubicBezTo>
                    <a:pt x="592" y="225"/>
                    <a:pt x="595" y="217"/>
                    <a:pt x="596" y="221"/>
                  </a:cubicBezTo>
                  <a:cubicBezTo>
                    <a:pt x="592" y="222"/>
                    <a:pt x="592" y="228"/>
                    <a:pt x="589" y="230"/>
                  </a:cubicBezTo>
                  <a:cubicBezTo>
                    <a:pt x="589" y="227"/>
                    <a:pt x="587" y="226"/>
                    <a:pt x="583" y="228"/>
                  </a:cubicBezTo>
                  <a:cubicBezTo>
                    <a:pt x="586" y="231"/>
                    <a:pt x="586" y="232"/>
                    <a:pt x="586" y="235"/>
                  </a:cubicBezTo>
                  <a:cubicBezTo>
                    <a:pt x="588" y="233"/>
                    <a:pt x="590" y="232"/>
                    <a:pt x="593" y="234"/>
                  </a:cubicBezTo>
                  <a:cubicBezTo>
                    <a:pt x="591" y="237"/>
                    <a:pt x="587" y="237"/>
                    <a:pt x="587" y="242"/>
                  </a:cubicBezTo>
                  <a:cubicBezTo>
                    <a:pt x="590" y="244"/>
                    <a:pt x="600" y="240"/>
                    <a:pt x="602" y="241"/>
                  </a:cubicBezTo>
                  <a:cubicBezTo>
                    <a:pt x="601" y="243"/>
                    <a:pt x="597" y="243"/>
                    <a:pt x="597" y="248"/>
                  </a:cubicBezTo>
                  <a:cubicBezTo>
                    <a:pt x="597" y="250"/>
                    <a:pt x="601" y="249"/>
                    <a:pt x="601" y="252"/>
                  </a:cubicBezTo>
                  <a:cubicBezTo>
                    <a:pt x="598" y="255"/>
                    <a:pt x="597" y="260"/>
                    <a:pt x="593" y="262"/>
                  </a:cubicBezTo>
                  <a:cubicBezTo>
                    <a:pt x="589" y="260"/>
                    <a:pt x="585" y="259"/>
                    <a:pt x="580" y="259"/>
                  </a:cubicBezTo>
                  <a:cubicBezTo>
                    <a:pt x="580" y="262"/>
                    <a:pt x="578" y="263"/>
                    <a:pt x="576" y="266"/>
                  </a:cubicBezTo>
                  <a:cubicBezTo>
                    <a:pt x="578" y="266"/>
                    <a:pt x="580" y="266"/>
                    <a:pt x="581" y="268"/>
                  </a:cubicBezTo>
                  <a:cubicBezTo>
                    <a:pt x="579" y="276"/>
                    <a:pt x="565" y="272"/>
                    <a:pt x="565" y="282"/>
                  </a:cubicBezTo>
                  <a:cubicBezTo>
                    <a:pt x="572" y="279"/>
                    <a:pt x="575" y="286"/>
                    <a:pt x="581" y="287"/>
                  </a:cubicBezTo>
                  <a:cubicBezTo>
                    <a:pt x="565" y="287"/>
                    <a:pt x="557" y="295"/>
                    <a:pt x="547" y="303"/>
                  </a:cubicBezTo>
                  <a:cubicBezTo>
                    <a:pt x="554" y="307"/>
                    <a:pt x="560" y="294"/>
                    <a:pt x="567" y="302"/>
                  </a:cubicBezTo>
                  <a:cubicBezTo>
                    <a:pt x="571" y="301"/>
                    <a:pt x="573" y="297"/>
                    <a:pt x="577" y="296"/>
                  </a:cubicBezTo>
                  <a:cubicBezTo>
                    <a:pt x="580" y="295"/>
                    <a:pt x="578" y="299"/>
                    <a:pt x="581" y="299"/>
                  </a:cubicBezTo>
                  <a:cubicBezTo>
                    <a:pt x="594" y="297"/>
                    <a:pt x="607" y="300"/>
                    <a:pt x="621" y="295"/>
                  </a:cubicBezTo>
                  <a:cubicBezTo>
                    <a:pt x="626" y="312"/>
                    <a:pt x="603" y="306"/>
                    <a:pt x="599" y="317"/>
                  </a:cubicBezTo>
                  <a:cubicBezTo>
                    <a:pt x="595" y="317"/>
                    <a:pt x="591" y="317"/>
                    <a:pt x="589" y="316"/>
                  </a:cubicBezTo>
                  <a:cubicBezTo>
                    <a:pt x="589" y="312"/>
                    <a:pt x="588" y="309"/>
                    <a:pt x="583" y="310"/>
                  </a:cubicBezTo>
                  <a:cubicBezTo>
                    <a:pt x="588" y="324"/>
                    <a:pt x="570" y="328"/>
                    <a:pt x="562" y="320"/>
                  </a:cubicBezTo>
                  <a:cubicBezTo>
                    <a:pt x="558" y="323"/>
                    <a:pt x="549" y="320"/>
                    <a:pt x="546" y="323"/>
                  </a:cubicBezTo>
                  <a:cubicBezTo>
                    <a:pt x="549" y="328"/>
                    <a:pt x="541" y="328"/>
                    <a:pt x="542" y="332"/>
                  </a:cubicBezTo>
                  <a:cubicBezTo>
                    <a:pt x="549" y="336"/>
                    <a:pt x="557" y="338"/>
                    <a:pt x="562" y="345"/>
                  </a:cubicBezTo>
                  <a:cubicBezTo>
                    <a:pt x="559" y="351"/>
                    <a:pt x="563" y="357"/>
                    <a:pt x="567" y="361"/>
                  </a:cubicBezTo>
                  <a:cubicBezTo>
                    <a:pt x="564" y="378"/>
                    <a:pt x="554" y="391"/>
                    <a:pt x="545" y="403"/>
                  </a:cubicBezTo>
                  <a:cubicBezTo>
                    <a:pt x="534" y="401"/>
                    <a:pt x="525" y="401"/>
                    <a:pt x="516" y="400"/>
                  </a:cubicBezTo>
                  <a:cubicBezTo>
                    <a:pt x="510" y="400"/>
                    <a:pt x="509" y="396"/>
                    <a:pt x="504" y="395"/>
                  </a:cubicBezTo>
                  <a:cubicBezTo>
                    <a:pt x="493" y="391"/>
                    <a:pt x="483" y="396"/>
                    <a:pt x="479" y="389"/>
                  </a:cubicBezTo>
                  <a:cubicBezTo>
                    <a:pt x="474" y="395"/>
                    <a:pt x="462" y="393"/>
                    <a:pt x="457" y="398"/>
                  </a:cubicBezTo>
                  <a:cubicBezTo>
                    <a:pt x="460" y="407"/>
                    <a:pt x="456" y="410"/>
                    <a:pt x="454" y="414"/>
                  </a:cubicBezTo>
                  <a:cubicBezTo>
                    <a:pt x="451" y="422"/>
                    <a:pt x="449" y="431"/>
                    <a:pt x="441" y="441"/>
                  </a:cubicBezTo>
                  <a:cubicBezTo>
                    <a:pt x="435" y="448"/>
                    <a:pt x="425" y="458"/>
                    <a:pt x="425" y="465"/>
                  </a:cubicBezTo>
                  <a:cubicBezTo>
                    <a:pt x="424" y="467"/>
                    <a:pt x="427" y="471"/>
                    <a:pt x="427" y="472"/>
                  </a:cubicBezTo>
                  <a:cubicBezTo>
                    <a:pt x="428" y="481"/>
                    <a:pt x="421" y="484"/>
                    <a:pt x="418" y="493"/>
                  </a:cubicBezTo>
                  <a:cubicBezTo>
                    <a:pt x="421" y="496"/>
                    <a:pt x="427" y="495"/>
                    <a:pt x="429" y="498"/>
                  </a:cubicBezTo>
                  <a:cubicBezTo>
                    <a:pt x="433" y="497"/>
                    <a:pt x="436" y="495"/>
                    <a:pt x="441" y="495"/>
                  </a:cubicBezTo>
                  <a:cubicBezTo>
                    <a:pt x="446" y="500"/>
                    <a:pt x="447" y="504"/>
                    <a:pt x="446" y="514"/>
                  </a:cubicBezTo>
                  <a:cubicBezTo>
                    <a:pt x="451" y="521"/>
                    <a:pt x="455" y="514"/>
                    <a:pt x="462" y="512"/>
                  </a:cubicBezTo>
                  <a:cubicBezTo>
                    <a:pt x="476" y="506"/>
                    <a:pt x="489" y="512"/>
                    <a:pt x="501" y="513"/>
                  </a:cubicBezTo>
                  <a:cubicBezTo>
                    <a:pt x="508" y="507"/>
                    <a:pt x="510" y="498"/>
                    <a:pt x="523" y="499"/>
                  </a:cubicBezTo>
                  <a:cubicBezTo>
                    <a:pt x="527" y="491"/>
                    <a:pt x="532" y="485"/>
                    <a:pt x="542" y="483"/>
                  </a:cubicBezTo>
                  <a:cubicBezTo>
                    <a:pt x="543" y="476"/>
                    <a:pt x="538" y="477"/>
                    <a:pt x="538" y="471"/>
                  </a:cubicBezTo>
                  <a:cubicBezTo>
                    <a:pt x="543" y="459"/>
                    <a:pt x="557" y="456"/>
                    <a:pt x="564" y="445"/>
                  </a:cubicBezTo>
                  <a:cubicBezTo>
                    <a:pt x="578" y="441"/>
                    <a:pt x="602" y="440"/>
                    <a:pt x="596" y="421"/>
                  </a:cubicBezTo>
                  <a:cubicBezTo>
                    <a:pt x="602" y="415"/>
                    <a:pt x="607" y="408"/>
                    <a:pt x="615" y="408"/>
                  </a:cubicBezTo>
                  <a:cubicBezTo>
                    <a:pt x="616" y="408"/>
                    <a:pt x="618" y="410"/>
                    <a:pt x="621" y="411"/>
                  </a:cubicBezTo>
                  <a:cubicBezTo>
                    <a:pt x="632" y="413"/>
                    <a:pt x="631" y="419"/>
                    <a:pt x="644" y="418"/>
                  </a:cubicBezTo>
                  <a:cubicBezTo>
                    <a:pt x="645" y="409"/>
                    <a:pt x="656" y="410"/>
                    <a:pt x="664" y="407"/>
                  </a:cubicBezTo>
                  <a:cubicBezTo>
                    <a:pt x="670" y="404"/>
                    <a:pt x="672" y="399"/>
                    <a:pt x="676" y="398"/>
                  </a:cubicBezTo>
                  <a:cubicBezTo>
                    <a:pt x="687" y="398"/>
                    <a:pt x="695" y="409"/>
                    <a:pt x="692" y="422"/>
                  </a:cubicBezTo>
                  <a:cubicBezTo>
                    <a:pt x="703" y="432"/>
                    <a:pt x="715" y="440"/>
                    <a:pt x="723" y="453"/>
                  </a:cubicBezTo>
                  <a:cubicBezTo>
                    <a:pt x="731" y="453"/>
                    <a:pt x="731" y="453"/>
                    <a:pt x="731" y="453"/>
                  </a:cubicBezTo>
                  <a:cubicBezTo>
                    <a:pt x="732" y="462"/>
                    <a:pt x="745" y="458"/>
                    <a:pt x="749" y="464"/>
                  </a:cubicBezTo>
                  <a:cubicBezTo>
                    <a:pt x="748" y="468"/>
                    <a:pt x="750" y="469"/>
                    <a:pt x="751" y="472"/>
                  </a:cubicBezTo>
                  <a:cubicBezTo>
                    <a:pt x="753" y="473"/>
                    <a:pt x="757" y="473"/>
                    <a:pt x="759" y="475"/>
                  </a:cubicBezTo>
                  <a:cubicBezTo>
                    <a:pt x="760" y="481"/>
                    <a:pt x="762" y="487"/>
                    <a:pt x="764" y="491"/>
                  </a:cubicBezTo>
                  <a:cubicBezTo>
                    <a:pt x="760" y="496"/>
                    <a:pt x="760" y="503"/>
                    <a:pt x="753" y="505"/>
                  </a:cubicBezTo>
                  <a:cubicBezTo>
                    <a:pt x="751" y="505"/>
                    <a:pt x="747" y="504"/>
                    <a:pt x="743" y="504"/>
                  </a:cubicBezTo>
                  <a:cubicBezTo>
                    <a:pt x="733" y="505"/>
                    <a:pt x="728" y="509"/>
                    <a:pt x="722" y="503"/>
                  </a:cubicBezTo>
                  <a:cubicBezTo>
                    <a:pt x="718" y="506"/>
                    <a:pt x="716" y="504"/>
                    <a:pt x="710" y="504"/>
                  </a:cubicBezTo>
                  <a:cubicBezTo>
                    <a:pt x="709" y="507"/>
                    <a:pt x="707" y="508"/>
                    <a:pt x="709" y="512"/>
                  </a:cubicBezTo>
                  <a:cubicBezTo>
                    <a:pt x="717" y="512"/>
                    <a:pt x="720" y="521"/>
                    <a:pt x="727" y="524"/>
                  </a:cubicBezTo>
                  <a:cubicBezTo>
                    <a:pt x="729" y="525"/>
                    <a:pt x="732" y="523"/>
                    <a:pt x="734" y="524"/>
                  </a:cubicBezTo>
                  <a:cubicBezTo>
                    <a:pt x="738" y="526"/>
                    <a:pt x="742" y="535"/>
                    <a:pt x="748" y="530"/>
                  </a:cubicBezTo>
                  <a:cubicBezTo>
                    <a:pt x="750" y="523"/>
                    <a:pt x="746" y="512"/>
                    <a:pt x="754" y="510"/>
                  </a:cubicBezTo>
                  <a:cubicBezTo>
                    <a:pt x="768" y="513"/>
                    <a:pt x="768" y="494"/>
                    <a:pt x="780" y="492"/>
                  </a:cubicBezTo>
                  <a:cubicBezTo>
                    <a:pt x="781" y="483"/>
                    <a:pt x="773" y="483"/>
                    <a:pt x="771" y="477"/>
                  </a:cubicBezTo>
                  <a:cubicBezTo>
                    <a:pt x="774" y="474"/>
                    <a:pt x="774" y="468"/>
                    <a:pt x="779" y="467"/>
                  </a:cubicBezTo>
                  <a:cubicBezTo>
                    <a:pt x="788" y="467"/>
                    <a:pt x="791" y="482"/>
                    <a:pt x="800" y="475"/>
                  </a:cubicBezTo>
                  <a:cubicBezTo>
                    <a:pt x="796" y="458"/>
                    <a:pt x="776" y="458"/>
                    <a:pt x="764" y="449"/>
                  </a:cubicBezTo>
                  <a:cubicBezTo>
                    <a:pt x="766" y="447"/>
                    <a:pt x="768" y="446"/>
                    <a:pt x="767" y="442"/>
                  </a:cubicBezTo>
                  <a:cubicBezTo>
                    <a:pt x="757" y="440"/>
                    <a:pt x="749" y="439"/>
                    <a:pt x="743" y="433"/>
                  </a:cubicBezTo>
                  <a:cubicBezTo>
                    <a:pt x="739" y="428"/>
                    <a:pt x="739" y="420"/>
                    <a:pt x="736" y="414"/>
                  </a:cubicBezTo>
                  <a:cubicBezTo>
                    <a:pt x="731" y="406"/>
                    <a:pt x="720" y="405"/>
                    <a:pt x="720" y="395"/>
                  </a:cubicBezTo>
                  <a:cubicBezTo>
                    <a:pt x="724" y="394"/>
                    <a:pt x="725" y="389"/>
                    <a:pt x="722" y="386"/>
                  </a:cubicBezTo>
                  <a:cubicBezTo>
                    <a:pt x="726" y="383"/>
                    <a:pt x="734" y="378"/>
                    <a:pt x="740" y="381"/>
                  </a:cubicBezTo>
                  <a:cubicBezTo>
                    <a:pt x="740" y="386"/>
                    <a:pt x="736" y="388"/>
                    <a:pt x="738" y="394"/>
                  </a:cubicBezTo>
                  <a:cubicBezTo>
                    <a:pt x="744" y="394"/>
                    <a:pt x="742" y="388"/>
                    <a:pt x="748" y="390"/>
                  </a:cubicBezTo>
                  <a:cubicBezTo>
                    <a:pt x="751" y="402"/>
                    <a:pt x="761" y="406"/>
                    <a:pt x="765" y="417"/>
                  </a:cubicBezTo>
                  <a:cubicBezTo>
                    <a:pt x="770" y="416"/>
                    <a:pt x="773" y="418"/>
                    <a:pt x="777" y="418"/>
                  </a:cubicBezTo>
                  <a:cubicBezTo>
                    <a:pt x="778" y="420"/>
                    <a:pt x="778" y="423"/>
                    <a:pt x="780" y="424"/>
                  </a:cubicBezTo>
                  <a:cubicBezTo>
                    <a:pt x="795" y="428"/>
                    <a:pt x="801" y="441"/>
                    <a:pt x="814" y="446"/>
                  </a:cubicBezTo>
                  <a:cubicBezTo>
                    <a:pt x="813" y="455"/>
                    <a:pt x="811" y="463"/>
                    <a:pt x="809" y="469"/>
                  </a:cubicBezTo>
                  <a:cubicBezTo>
                    <a:pt x="811" y="473"/>
                    <a:pt x="818" y="473"/>
                    <a:pt x="817" y="481"/>
                  </a:cubicBezTo>
                  <a:cubicBezTo>
                    <a:pt x="827" y="485"/>
                    <a:pt x="831" y="496"/>
                    <a:pt x="838" y="503"/>
                  </a:cubicBezTo>
                  <a:cubicBezTo>
                    <a:pt x="841" y="504"/>
                    <a:pt x="847" y="501"/>
                    <a:pt x="847" y="505"/>
                  </a:cubicBezTo>
                  <a:cubicBezTo>
                    <a:pt x="845" y="507"/>
                    <a:pt x="840" y="506"/>
                    <a:pt x="839" y="510"/>
                  </a:cubicBezTo>
                  <a:cubicBezTo>
                    <a:pt x="843" y="516"/>
                    <a:pt x="846" y="518"/>
                    <a:pt x="844" y="529"/>
                  </a:cubicBezTo>
                  <a:cubicBezTo>
                    <a:pt x="848" y="531"/>
                    <a:pt x="851" y="529"/>
                    <a:pt x="856" y="529"/>
                  </a:cubicBezTo>
                  <a:cubicBezTo>
                    <a:pt x="856" y="531"/>
                    <a:pt x="857" y="532"/>
                    <a:pt x="858" y="535"/>
                  </a:cubicBezTo>
                  <a:cubicBezTo>
                    <a:pt x="863" y="530"/>
                    <a:pt x="865" y="538"/>
                    <a:pt x="870" y="536"/>
                  </a:cubicBezTo>
                  <a:cubicBezTo>
                    <a:pt x="870" y="528"/>
                    <a:pt x="864" y="521"/>
                    <a:pt x="864" y="516"/>
                  </a:cubicBezTo>
                  <a:cubicBezTo>
                    <a:pt x="869" y="516"/>
                    <a:pt x="868" y="521"/>
                    <a:pt x="874" y="519"/>
                  </a:cubicBezTo>
                  <a:cubicBezTo>
                    <a:pt x="873" y="511"/>
                    <a:pt x="857" y="510"/>
                    <a:pt x="852" y="503"/>
                  </a:cubicBezTo>
                  <a:cubicBezTo>
                    <a:pt x="863" y="501"/>
                    <a:pt x="870" y="511"/>
                    <a:pt x="881" y="513"/>
                  </a:cubicBezTo>
                  <a:cubicBezTo>
                    <a:pt x="883" y="510"/>
                    <a:pt x="881" y="506"/>
                    <a:pt x="880" y="504"/>
                  </a:cubicBezTo>
                  <a:cubicBezTo>
                    <a:pt x="883" y="503"/>
                    <a:pt x="886" y="502"/>
                    <a:pt x="885" y="496"/>
                  </a:cubicBezTo>
                  <a:cubicBezTo>
                    <a:pt x="881" y="496"/>
                    <a:pt x="876" y="496"/>
                    <a:pt x="873" y="493"/>
                  </a:cubicBezTo>
                  <a:cubicBezTo>
                    <a:pt x="867" y="489"/>
                    <a:pt x="860" y="474"/>
                    <a:pt x="858" y="467"/>
                  </a:cubicBezTo>
                  <a:cubicBezTo>
                    <a:pt x="864" y="469"/>
                    <a:pt x="866" y="474"/>
                    <a:pt x="872" y="476"/>
                  </a:cubicBezTo>
                  <a:cubicBezTo>
                    <a:pt x="878" y="473"/>
                    <a:pt x="872" y="463"/>
                    <a:pt x="880" y="461"/>
                  </a:cubicBezTo>
                  <a:cubicBezTo>
                    <a:pt x="884" y="461"/>
                    <a:pt x="884" y="464"/>
                    <a:pt x="887" y="465"/>
                  </a:cubicBezTo>
                  <a:cubicBezTo>
                    <a:pt x="891" y="463"/>
                    <a:pt x="891" y="459"/>
                    <a:pt x="895" y="459"/>
                  </a:cubicBezTo>
                  <a:cubicBezTo>
                    <a:pt x="900" y="461"/>
                    <a:pt x="908" y="461"/>
                    <a:pt x="908" y="467"/>
                  </a:cubicBezTo>
                  <a:cubicBezTo>
                    <a:pt x="906" y="469"/>
                    <a:pt x="900" y="468"/>
                    <a:pt x="902" y="473"/>
                  </a:cubicBezTo>
                  <a:cubicBezTo>
                    <a:pt x="906" y="477"/>
                    <a:pt x="907" y="470"/>
                    <a:pt x="911" y="470"/>
                  </a:cubicBezTo>
                  <a:cubicBezTo>
                    <a:pt x="910" y="479"/>
                    <a:pt x="910" y="484"/>
                    <a:pt x="906" y="490"/>
                  </a:cubicBezTo>
                  <a:cubicBezTo>
                    <a:pt x="910" y="490"/>
                    <a:pt x="912" y="492"/>
                    <a:pt x="916" y="492"/>
                  </a:cubicBezTo>
                  <a:cubicBezTo>
                    <a:pt x="920" y="487"/>
                    <a:pt x="914" y="487"/>
                    <a:pt x="912" y="484"/>
                  </a:cubicBezTo>
                  <a:cubicBezTo>
                    <a:pt x="922" y="483"/>
                    <a:pt x="922" y="498"/>
                    <a:pt x="923" y="502"/>
                  </a:cubicBezTo>
                  <a:cubicBezTo>
                    <a:pt x="919" y="497"/>
                    <a:pt x="915" y="497"/>
                    <a:pt x="907" y="498"/>
                  </a:cubicBezTo>
                  <a:cubicBezTo>
                    <a:pt x="907" y="504"/>
                    <a:pt x="907" y="504"/>
                    <a:pt x="907" y="504"/>
                  </a:cubicBezTo>
                  <a:cubicBezTo>
                    <a:pt x="918" y="505"/>
                    <a:pt x="933" y="506"/>
                    <a:pt x="930" y="519"/>
                  </a:cubicBezTo>
                  <a:cubicBezTo>
                    <a:pt x="936" y="523"/>
                    <a:pt x="943" y="525"/>
                    <a:pt x="946" y="531"/>
                  </a:cubicBezTo>
                  <a:cubicBezTo>
                    <a:pt x="957" y="529"/>
                    <a:pt x="965" y="543"/>
                    <a:pt x="980" y="537"/>
                  </a:cubicBezTo>
                  <a:cubicBezTo>
                    <a:pt x="978" y="524"/>
                    <a:pt x="995" y="524"/>
                    <a:pt x="1003" y="530"/>
                  </a:cubicBezTo>
                  <a:cubicBezTo>
                    <a:pt x="1006" y="532"/>
                    <a:pt x="1006" y="537"/>
                    <a:pt x="1010" y="539"/>
                  </a:cubicBezTo>
                  <a:cubicBezTo>
                    <a:pt x="1030" y="545"/>
                    <a:pt x="1038" y="516"/>
                    <a:pt x="1055" y="528"/>
                  </a:cubicBezTo>
                  <a:cubicBezTo>
                    <a:pt x="1059" y="527"/>
                    <a:pt x="1058" y="522"/>
                    <a:pt x="1063" y="522"/>
                  </a:cubicBezTo>
                  <a:cubicBezTo>
                    <a:pt x="1064" y="533"/>
                    <a:pt x="1056" y="553"/>
                    <a:pt x="1068" y="561"/>
                  </a:cubicBezTo>
                  <a:cubicBezTo>
                    <a:pt x="1054" y="576"/>
                    <a:pt x="1068" y="603"/>
                    <a:pt x="1059" y="616"/>
                  </a:cubicBezTo>
                  <a:cubicBezTo>
                    <a:pt x="1054" y="616"/>
                    <a:pt x="1054" y="616"/>
                    <a:pt x="1054" y="616"/>
                  </a:cubicBezTo>
                  <a:cubicBezTo>
                    <a:pt x="1052" y="630"/>
                    <a:pt x="1039" y="623"/>
                    <a:pt x="1027" y="625"/>
                  </a:cubicBezTo>
                  <a:cubicBezTo>
                    <a:pt x="1022" y="616"/>
                    <a:pt x="1015" y="621"/>
                    <a:pt x="1005" y="622"/>
                  </a:cubicBezTo>
                  <a:cubicBezTo>
                    <a:pt x="1002" y="622"/>
                    <a:pt x="1000" y="621"/>
                    <a:pt x="999" y="621"/>
                  </a:cubicBezTo>
                  <a:cubicBezTo>
                    <a:pt x="990" y="623"/>
                    <a:pt x="983" y="633"/>
                    <a:pt x="977" y="634"/>
                  </a:cubicBezTo>
                  <a:cubicBezTo>
                    <a:pt x="970" y="628"/>
                    <a:pt x="960" y="632"/>
                    <a:pt x="952" y="630"/>
                  </a:cubicBezTo>
                  <a:cubicBezTo>
                    <a:pt x="949" y="629"/>
                    <a:pt x="947" y="626"/>
                    <a:pt x="944" y="625"/>
                  </a:cubicBezTo>
                  <a:cubicBezTo>
                    <a:pt x="942" y="624"/>
                    <a:pt x="938" y="626"/>
                    <a:pt x="934" y="625"/>
                  </a:cubicBezTo>
                  <a:cubicBezTo>
                    <a:pt x="925" y="624"/>
                    <a:pt x="920" y="619"/>
                    <a:pt x="913" y="624"/>
                  </a:cubicBezTo>
                  <a:cubicBezTo>
                    <a:pt x="911" y="622"/>
                    <a:pt x="908" y="621"/>
                    <a:pt x="908" y="616"/>
                  </a:cubicBezTo>
                  <a:cubicBezTo>
                    <a:pt x="895" y="618"/>
                    <a:pt x="893" y="610"/>
                    <a:pt x="879" y="612"/>
                  </a:cubicBezTo>
                  <a:cubicBezTo>
                    <a:pt x="875" y="611"/>
                    <a:pt x="874" y="606"/>
                    <a:pt x="872" y="603"/>
                  </a:cubicBezTo>
                  <a:cubicBezTo>
                    <a:pt x="866" y="605"/>
                    <a:pt x="862" y="600"/>
                    <a:pt x="857" y="600"/>
                  </a:cubicBezTo>
                  <a:cubicBezTo>
                    <a:pt x="850" y="599"/>
                    <a:pt x="847" y="602"/>
                    <a:pt x="843" y="603"/>
                  </a:cubicBezTo>
                  <a:cubicBezTo>
                    <a:pt x="839" y="604"/>
                    <a:pt x="834" y="602"/>
                    <a:pt x="834" y="603"/>
                  </a:cubicBezTo>
                  <a:cubicBezTo>
                    <a:pt x="831" y="604"/>
                    <a:pt x="822" y="612"/>
                    <a:pt x="821" y="615"/>
                  </a:cubicBezTo>
                  <a:cubicBezTo>
                    <a:pt x="819" y="622"/>
                    <a:pt x="827" y="628"/>
                    <a:pt x="826" y="635"/>
                  </a:cubicBezTo>
                  <a:cubicBezTo>
                    <a:pt x="825" y="641"/>
                    <a:pt x="818" y="646"/>
                    <a:pt x="813" y="647"/>
                  </a:cubicBezTo>
                  <a:cubicBezTo>
                    <a:pt x="803" y="649"/>
                    <a:pt x="802" y="644"/>
                    <a:pt x="797" y="640"/>
                  </a:cubicBezTo>
                  <a:cubicBezTo>
                    <a:pt x="792" y="636"/>
                    <a:pt x="782" y="631"/>
                    <a:pt x="778" y="630"/>
                  </a:cubicBezTo>
                  <a:cubicBezTo>
                    <a:pt x="768" y="628"/>
                    <a:pt x="760" y="632"/>
                    <a:pt x="754" y="628"/>
                  </a:cubicBezTo>
                  <a:cubicBezTo>
                    <a:pt x="748" y="624"/>
                    <a:pt x="751" y="613"/>
                    <a:pt x="744" y="608"/>
                  </a:cubicBezTo>
                  <a:cubicBezTo>
                    <a:pt x="743" y="606"/>
                    <a:pt x="738" y="606"/>
                    <a:pt x="735" y="605"/>
                  </a:cubicBezTo>
                  <a:cubicBezTo>
                    <a:pt x="731" y="603"/>
                    <a:pt x="729" y="600"/>
                    <a:pt x="727" y="599"/>
                  </a:cubicBezTo>
                  <a:cubicBezTo>
                    <a:pt x="718" y="596"/>
                    <a:pt x="709" y="601"/>
                    <a:pt x="701" y="599"/>
                  </a:cubicBezTo>
                  <a:cubicBezTo>
                    <a:pt x="693" y="597"/>
                    <a:pt x="691" y="590"/>
                    <a:pt x="683" y="588"/>
                  </a:cubicBezTo>
                  <a:cubicBezTo>
                    <a:pt x="682" y="586"/>
                    <a:pt x="681" y="584"/>
                    <a:pt x="680" y="582"/>
                  </a:cubicBezTo>
                  <a:cubicBezTo>
                    <a:pt x="672" y="582"/>
                    <a:pt x="667" y="579"/>
                    <a:pt x="666" y="573"/>
                  </a:cubicBezTo>
                  <a:cubicBezTo>
                    <a:pt x="673" y="563"/>
                    <a:pt x="687" y="562"/>
                    <a:pt x="685" y="550"/>
                  </a:cubicBezTo>
                  <a:cubicBezTo>
                    <a:pt x="684" y="546"/>
                    <a:pt x="677" y="544"/>
                    <a:pt x="677" y="539"/>
                  </a:cubicBezTo>
                  <a:cubicBezTo>
                    <a:pt x="676" y="531"/>
                    <a:pt x="690" y="530"/>
                    <a:pt x="687" y="521"/>
                  </a:cubicBezTo>
                  <a:cubicBezTo>
                    <a:pt x="680" y="521"/>
                    <a:pt x="678" y="529"/>
                    <a:pt x="673" y="527"/>
                  </a:cubicBezTo>
                  <a:cubicBezTo>
                    <a:pt x="672" y="522"/>
                    <a:pt x="677" y="521"/>
                    <a:pt x="674" y="516"/>
                  </a:cubicBezTo>
                  <a:cubicBezTo>
                    <a:pt x="663" y="512"/>
                    <a:pt x="646" y="528"/>
                    <a:pt x="635" y="516"/>
                  </a:cubicBezTo>
                  <a:cubicBezTo>
                    <a:pt x="631" y="521"/>
                    <a:pt x="623" y="519"/>
                    <a:pt x="619" y="515"/>
                  </a:cubicBezTo>
                  <a:cubicBezTo>
                    <a:pt x="615" y="521"/>
                    <a:pt x="608" y="518"/>
                    <a:pt x="602" y="522"/>
                  </a:cubicBezTo>
                  <a:cubicBezTo>
                    <a:pt x="590" y="516"/>
                    <a:pt x="573" y="518"/>
                    <a:pt x="559" y="518"/>
                  </a:cubicBezTo>
                  <a:cubicBezTo>
                    <a:pt x="545" y="519"/>
                    <a:pt x="529" y="519"/>
                    <a:pt x="523" y="529"/>
                  </a:cubicBezTo>
                  <a:cubicBezTo>
                    <a:pt x="505" y="526"/>
                    <a:pt x="499" y="548"/>
                    <a:pt x="484" y="534"/>
                  </a:cubicBezTo>
                  <a:cubicBezTo>
                    <a:pt x="475" y="537"/>
                    <a:pt x="470" y="529"/>
                    <a:pt x="462" y="534"/>
                  </a:cubicBezTo>
                  <a:cubicBezTo>
                    <a:pt x="457" y="531"/>
                    <a:pt x="455" y="526"/>
                    <a:pt x="452" y="520"/>
                  </a:cubicBezTo>
                  <a:cubicBezTo>
                    <a:pt x="446" y="520"/>
                    <a:pt x="446" y="520"/>
                    <a:pt x="446" y="520"/>
                  </a:cubicBezTo>
                  <a:cubicBezTo>
                    <a:pt x="436" y="536"/>
                    <a:pt x="428" y="552"/>
                    <a:pt x="406" y="555"/>
                  </a:cubicBezTo>
                  <a:cubicBezTo>
                    <a:pt x="394" y="554"/>
                    <a:pt x="392" y="564"/>
                    <a:pt x="383" y="567"/>
                  </a:cubicBezTo>
                  <a:cubicBezTo>
                    <a:pt x="382" y="577"/>
                    <a:pt x="373" y="580"/>
                    <a:pt x="369" y="587"/>
                  </a:cubicBezTo>
                  <a:cubicBezTo>
                    <a:pt x="370" y="593"/>
                    <a:pt x="367" y="596"/>
                    <a:pt x="365" y="598"/>
                  </a:cubicBezTo>
                  <a:cubicBezTo>
                    <a:pt x="367" y="603"/>
                    <a:pt x="365" y="608"/>
                    <a:pt x="363" y="611"/>
                  </a:cubicBezTo>
                  <a:cubicBezTo>
                    <a:pt x="353" y="614"/>
                    <a:pt x="353" y="626"/>
                    <a:pt x="340" y="626"/>
                  </a:cubicBezTo>
                  <a:cubicBezTo>
                    <a:pt x="336" y="635"/>
                    <a:pt x="323" y="638"/>
                    <a:pt x="311" y="636"/>
                  </a:cubicBezTo>
                  <a:cubicBezTo>
                    <a:pt x="303" y="642"/>
                    <a:pt x="302" y="655"/>
                    <a:pt x="292" y="659"/>
                  </a:cubicBezTo>
                  <a:cubicBezTo>
                    <a:pt x="287" y="658"/>
                    <a:pt x="286" y="658"/>
                    <a:pt x="282" y="659"/>
                  </a:cubicBezTo>
                  <a:cubicBezTo>
                    <a:pt x="282" y="667"/>
                    <a:pt x="277" y="670"/>
                    <a:pt x="273" y="674"/>
                  </a:cubicBezTo>
                  <a:cubicBezTo>
                    <a:pt x="273" y="684"/>
                    <a:pt x="273" y="684"/>
                    <a:pt x="273" y="684"/>
                  </a:cubicBezTo>
                  <a:cubicBezTo>
                    <a:pt x="267" y="688"/>
                    <a:pt x="263" y="695"/>
                    <a:pt x="255" y="696"/>
                  </a:cubicBezTo>
                  <a:cubicBezTo>
                    <a:pt x="252" y="705"/>
                    <a:pt x="246" y="711"/>
                    <a:pt x="242" y="719"/>
                  </a:cubicBezTo>
                  <a:cubicBezTo>
                    <a:pt x="233" y="723"/>
                    <a:pt x="230" y="729"/>
                    <a:pt x="230" y="738"/>
                  </a:cubicBezTo>
                  <a:cubicBezTo>
                    <a:pt x="229" y="745"/>
                    <a:pt x="233" y="751"/>
                    <a:pt x="234" y="755"/>
                  </a:cubicBezTo>
                  <a:cubicBezTo>
                    <a:pt x="234" y="761"/>
                    <a:pt x="229" y="767"/>
                    <a:pt x="228" y="773"/>
                  </a:cubicBezTo>
                  <a:cubicBezTo>
                    <a:pt x="227" y="779"/>
                    <a:pt x="230" y="785"/>
                    <a:pt x="230" y="791"/>
                  </a:cubicBezTo>
                  <a:cubicBezTo>
                    <a:pt x="228" y="807"/>
                    <a:pt x="214" y="817"/>
                    <a:pt x="215" y="834"/>
                  </a:cubicBezTo>
                  <a:cubicBezTo>
                    <a:pt x="213" y="838"/>
                    <a:pt x="204" y="841"/>
                    <a:pt x="203" y="848"/>
                  </a:cubicBezTo>
                  <a:cubicBezTo>
                    <a:pt x="202" y="853"/>
                    <a:pt x="209" y="862"/>
                    <a:pt x="208" y="872"/>
                  </a:cubicBezTo>
                  <a:cubicBezTo>
                    <a:pt x="207" y="878"/>
                    <a:pt x="202" y="883"/>
                    <a:pt x="203" y="887"/>
                  </a:cubicBezTo>
                  <a:cubicBezTo>
                    <a:pt x="203" y="892"/>
                    <a:pt x="208" y="895"/>
                    <a:pt x="210" y="897"/>
                  </a:cubicBezTo>
                  <a:cubicBezTo>
                    <a:pt x="209" y="899"/>
                    <a:pt x="209" y="901"/>
                    <a:pt x="210" y="903"/>
                  </a:cubicBezTo>
                  <a:cubicBezTo>
                    <a:pt x="212" y="905"/>
                    <a:pt x="215" y="902"/>
                    <a:pt x="217" y="905"/>
                  </a:cubicBezTo>
                  <a:cubicBezTo>
                    <a:pt x="217" y="917"/>
                    <a:pt x="222" y="924"/>
                    <a:pt x="228" y="929"/>
                  </a:cubicBezTo>
                  <a:cubicBezTo>
                    <a:pt x="228" y="943"/>
                    <a:pt x="249" y="953"/>
                    <a:pt x="242" y="971"/>
                  </a:cubicBezTo>
                  <a:cubicBezTo>
                    <a:pt x="246" y="980"/>
                    <a:pt x="248" y="990"/>
                    <a:pt x="253" y="997"/>
                  </a:cubicBezTo>
                  <a:cubicBezTo>
                    <a:pt x="255" y="999"/>
                    <a:pt x="258" y="999"/>
                    <a:pt x="259" y="1000"/>
                  </a:cubicBezTo>
                  <a:cubicBezTo>
                    <a:pt x="265" y="1005"/>
                    <a:pt x="269" y="1015"/>
                    <a:pt x="276" y="1021"/>
                  </a:cubicBezTo>
                  <a:cubicBezTo>
                    <a:pt x="279" y="1024"/>
                    <a:pt x="281" y="1024"/>
                    <a:pt x="283" y="1027"/>
                  </a:cubicBezTo>
                  <a:cubicBezTo>
                    <a:pt x="287" y="1032"/>
                    <a:pt x="289" y="1039"/>
                    <a:pt x="293" y="1044"/>
                  </a:cubicBezTo>
                  <a:cubicBezTo>
                    <a:pt x="297" y="1048"/>
                    <a:pt x="304" y="1051"/>
                    <a:pt x="308" y="1055"/>
                  </a:cubicBezTo>
                  <a:cubicBezTo>
                    <a:pt x="312" y="1058"/>
                    <a:pt x="314" y="1062"/>
                    <a:pt x="317" y="1065"/>
                  </a:cubicBezTo>
                  <a:cubicBezTo>
                    <a:pt x="325" y="1070"/>
                    <a:pt x="331" y="1063"/>
                    <a:pt x="343" y="1062"/>
                  </a:cubicBezTo>
                  <a:cubicBezTo>
                    <a:pt x="350" y="1061"/>
                    <a:pt x="357" y="1063"/>
                    <a:pt x="363" y="1064"/>
                  </a:cubicBezTo>
                  <a:cubicBezTo>
                    <a:pt x="374" y="1064"/>
                    <a:pt x="378" y="1062"/>
                    <a:pt x="384" y="1068"/>
                  </a:cubicBezTo>
                  <a:cubicBezTo>
                    <a:pt x="387" y="1069"/>
                    <a:pt x="389" y="1068"/>
                    <a:pt x="391" y="1067"/>
                  </a:cubicBezTo>
                  <a:cubicBezTo>
                    <a:pt x="394" y="1075"/>
                    <a:pt x="405" y="1075"/>
                    <a:pt x="409" y="1082"/>
                  </a:cubicBezTo>
                  <a:cubicBezTo>
                    <a:pt x="425" y="1078"/>
                    <a:pt x="440" y="1078"/>
                    <a:pt x="452" y="1070"/>
                  </a:cubicBezTo>
                  <a:cubicBezTo>
                    <a:pt x="460" y="1078"/>
                    <a:pt x="467" y="1068"/>
                    <a:pt x="474" y="1067"/>
                  </a:cubicBezTo>
                  <a:cubicBezTo>
                    <a:pt x="477" y="1067"/>
                    <a:pt x="481" y="1070"/>
                    <a:pt x="486" y="1069"/>
                  </a:cubicBezTo>
                  <a:cubicBezTo>
                    <a:pt x="489" y="1069"/>
                    <a:pt x="491" y="1067"/>
                    <a:pt x="493" y="1067"/>
                  </a:cubicBezTo>
                  <a:cubicBezTo>
                    <a:pt x="496" y="1068"/>
                    <a:pt x="498" y="1071"/>
                    <a:pt x="501" y="1071"/>
                  </a:cubicBezTo>
                  <a:cubicBezTo>
                    <a:pt x="504" y="1072"/>
                    <a:pt x="507" y="1070"/>
                    <a:pt x="509" y="1069"/>
                  </a:cubicBezTo>
                  <a:cubicBezTo>
                    <a:pt x="525" y="1069"/>
                    <a:pt x="539" y="1084"/>
                    <a:pt x="543" y="1095"/>
                  </a:cubicBezTo>
                  <a:cubicBezTo>
                    <a:pt x="547" y="1108"/>
                    <a:pt x="548" y="1115"/>
                    <a:pt x="568" y="1113"/>
                  </a:cubicBezTo>
                  <a:cubicBezTo>
                    <a:pt x="569" y="1112"/>
                    <a:pt x="568" y="1109"/>
                    <a:pt x="571" y="1110"/>
                  </a:cubicBezTo>
                  <a:cubicBezTo>
                    <a:pt x="580" y="1109"/>
                    <a:pt x="585" y="1116"/>
                    <a:pt x="592" y="1115"/>
                  </a:cubicBezTo>
                  <a:cubicBezTo>
                    <a:pt x="597" y="1115"/>
                    <a:pt x="604" y="1108"/>
                    <a:pt x="609" y="1115"/>
                  </a:cubicBezTo>
                  <a:cubicBezTo>
                    <a:pt x="610" y="1128"/>
                    <a:pt x="627" y="1131"/>
                    <a:pt x="629" y="1141"/>
                  </a:cubicBezTo>
                  <a:cubicBezTo>
                    <a:pt x="631" y="1149"/>
                    <a:pt x="623" y="1151"/>
                    <a:pt x="625" y="1162"/>
                  </a:cubicBezTo>
                  <a:cubicBezTo>
                    <a:pt x="623" y="1165"/>
                    <a:pt x="619" y="1166"/>
                    <a:pt x="617" y="1169"/>
                  </a:cubicBezTo>
                  <a:cubicBezTo>
                    <a:pt x="618" y="1175"/>
                    <a:pt x="623" y="1177"/>
                    <a:pt x="623" y="1184"/>
                  </a:cubicBezTo>
                  <a:cubicBezTo>
                    <a:pt x="622" y="1185"/>
                    <a:pt x="619" y="1184"/>
                    <a:pt x="618" y="1186"/>
                  </a:cubicBezTo>
                  <a:cubicBezTo>
                    <a:pt x="619" y="1196"/>
                    <a:pt x="616" y="1203"/>
                    <a:pt x="607" y="1203"/>
                  </a:cubicBezTo>
                  <a:cubicBezTo>
                    <a:pt x="608" y="1210"/>
                    <a:pt x="613" y="1213"/>
                    <a:pt x="618" y="1216"/>
                  </a:cubicBezTo>
                  <a:cubicBezTo>
                    <a:pt x="619" y="1219"/>
                    <a:pt x="617" y="1219"/>
                    <a:pt x="618" y="1222"/>
                  </a:cubicBezTo>
                  <a:cubicBezTo>
                    <a:pt x="622" y="1224"/>
                    <a:pt x="625" y="1227"/>
                    <a:pt x="626" y="1233"/>
                  </a:cubicBezTo>
                  <a:cubicBezTo>
                    <a:pt x="633" y="1233"/>
                    <a:pt x="632" y="1237"/>
                    <a:pt x="635" y="1240"/>
                  </a:cubicBezTo>
                  <a:cubicBezTo>
                    <a:pt x="637" y="1243"/>
                    <a:pt x="642" y="1244"/>
                    <a:pt x="643" y="1246"/>
                  </a:cubicBezTo>
                  <a:cubicBezTo>
                    <a:pt x="646" y="1249"/>
                    <a:pt x="646" y="1252"/>
                    <a:pt x="648" y="1255"/>
                  </a:cubicBezTo>
                  <a:cubicBezTo>
                    <a:pt x="653" y="1260"/>
                    <a:pt x="661" y="1262"/>
                    <a:pt x="666" y="1267"/>
                  </a:cubicBezTo>
                  <a:cubicBezTo>
                    <a:pt x="673" y="1274"/>
                    <a:pt x="674" y="1284"/>
                    <a:pt x="681" y="1291"/>
                  </a:cubicBezTo>
                  <a:cubicBezTo>
                    <a:pt x="681" y="1294"/>
                    <a:pt x="678" y="1293"/>
                    <a:pt x="679" y="1297"/>
                  </a:cubicBezTo>
                  <a:cubicBezTo>
                    <a:pt x="682" y="1301"/>
                    <a:pt x="688" y="1303"/>
                    <a:pt x="688" y="1311"/>
                  </a:cubicBezTo>
                  <a:cubicBezTo>
                    <a:pt x="693" y="1317"/>
                    <a:pt x="701" y="1320"/>
                    <a:pt x="700" y="1331"/>
                  </a:cubicBezTo>
                  <a:cubicBezTo>
                    <a:pt x="699" y="1335"/>
                    <a:pt x="695" y="1335"/>
                    <a:pt x="694" y="1339"/>
                  </a:cubicBezTo>
                  <a:cubicBezTo>
                    <a:pt x="696" y="1352"/>
                    <a:pt x="713" y="1360"/>
                    <a:pt x="712" y="1373"/>
                  </a:cubicBezTo>
                  <a:cubicBezTo>
                    <a:pt x="711" y="1378"/>
                    <a:pt x="705" y="1379"/>
                    <a:pt x="707" y="1385"/>
                  </a:cubicBezTo>
                  <a:cubicBezTo>
                    <a:pt x="697" y="1384"/>
                    <a:pt x="698" y="1394"/>
                    <a:pt x="689" y="1393"/>
                  </a:cubicBezTo>
                  <a:cubicBezTo>
                    <a:pt x="689" y="1403"/>
                    <a:pt x="684" y="1405"/>
                    <a:pt x="687" y="1415"/>
                  </a:cubicBezTo>
                  <a:cubicBezTo>
                    <a:pt x="680" y="1417"/>
                    <a:pt x="683" y="1423"/>
                    <a:pt x="677" y="1427"/>
                  </a:cubicBezTo>
                  <a:cubicBezTo>
                    <a:pt x="679" y="1436"/>
                    <a:pt x="676" y="1443"/>
                    <a:pt x="679" y="1451"/>
                  </a:cubicBezTo>
                  <a:cubicBezTo>
                    <a:pt x="683" y="1459"/>
                    <a:pt x="695" y="1464"/>
                    <a:pt x="704" y="1475"/>
                  </a:cubicBezTo>
                  <a:cubicBezTo>
                    <a:pt x="706" y="1477"/>
                    <a:pt x="706" y="1479"/>
                    <a:pt x="708" y="1481"/>
                  </a:cubicBezTo>
                  <a:cubicBezTo>
                    <a:pt x="712" y="1487"/>
                    <a:pt x="718" y="1489"/>
                    <a:pt x="721" y="1493"/>
                  </a:cubicBezTo>
                  <a:cubicBezTo>
                    <a:pt x="722" y="1494"/>
                    <a:pt x="721" y="1496"/>
                    <a:pt x="722" y="1497"/>
                  </a:cubicBezTo>
                  <a:cubicBezTo>
                    <a:pt x="726" y="1500"/>
                    <a:pt x="731" y="1499"/>
                    <a:pt x="733" y="1503"/>
                  </a:cubicBezTo>
                  <a:cubicBezTo>
                    <a:pt x="735" y="1508"/>
                    <a:pt x="733" y="1515"/>
                    <a:pt x="735" y="1521"/>
                  </a:cubicBezTo>
                  <a:cubicBezTo>
                    <a:pt x="736" y="1524"/>
                    <a:pt x="740" y="1527"/>
                    <a:pt x="741" y="1529"/>
                  </a:cubicBezTo>
                  <a:cubicBezTo>
                    <a:pt x="742" y="1530"/>
                    <a:pt x="740" y="1533"/>
                    <a:pt x="740" y="1534"/>
                  </a:cubicBezTo>
                  <a:cubicBezTo>
                    <a:pt x="741" y="1535"/>
                    <a:pt x="744" y="1541"/>
                    <a:pt x="744" y="1542"/>
                  </a:cubicBezTo>
                  <a:cubicBezTo>
                    <a:pt x="746" y="1545"/>
                    <a:pt x="751" y="1550"/>
                    <a:pt x="753" y="1552"/>
                  </a:cubicBezTo>
                  <a:cubicBezTo>
                    <a:pt x="762" y="1563"/>
                    <a:pt x="783" y="1564"/>
                    <a:pt x="783" y="1578"/>
                  </a:cubicBezTo>
                  <a:cubicBezTo>
                    <a:pt x="788" y="1583"/>
                    <a:pt x="799" y="1582"/>
                    <a:pt x="800" y="1592"/>
                  </a:cubicBezTo>
                  <a:cubicBezTo>
                    <a:pt x="800" y="1594"/>
                    <a:pt x="797" y="1594"/>
                    <a:pt x="794" y="1594"/>
                  </a:cubicBezTo>
                  <a:cubicBezTo>
                    <a:pt x="794" y="1599"/>
                    <a:pt x="800" y="1599"/>
                    <a:pt x="801" y="1604"/>
                  </a:cubicBezTo>
                  <a:cubicBezTo>
                    <a:pt x="808" y="1602"/>
                    <a:pt x="813" y="1607"/>
                    <a:pt x="820" y="1608"/>
                  </a:cubicBezTo>
                  <a:cubicBezTo>
                    <a:pt x="833" y="1609"/>
                    <a:pt x="848" y="1604"/>
                    <a:pt x="860" y="1603"/>
                  </a:cubicBezTo>
                  <a:cubicBezTo>
                    <a:pt x="881" y="1601"/>
                    <a:pt x="902" y="1604"/>
                    <a:pt x="921" y="1600"/>
                  </a:cubicBezTo>
                  <a:cubicBezTo>
                    <a:pt x="940" y="1597"/>
                    <a:pt x="954" y="1584"/>
                    <a:pt x="970" y="1580"/>
                  </a:cubicBezTo>
                  <a:cubicBezTo>
                    <a:pt x="984" y="1576"/>
                    <a:pt x="990" y="1567"/>
                    <a:pt x="1000" y="1562"/>
                  </a:cubicBezTo>
                  <a:cubicBezTo>
                    <a:pt x="1004" y="1559"/>
                    <a:pt x="1011" y="1559"/>
                    <a:pt x="1016" y="1556"/>
                  </a:cubicBezTo>
                  <a:cubicBezTo>
                    <a:pt x="1024" y="1552"/>
                    <a:pt x="1029" y="1542"/>
                    <a:pt x="1033" y="1535"/>
                  </a:cubicBezTo>
                  <a:cubicBezTo>
                    <a:pt x="1034" y="1532"/>
                    <a:pt x="1029" y="1534"/>
                    <a:pt x="1030" y="1530"/>
                  </a:cubicBezTo>
                  <a:cubicBezTo>
                    <a:pt x="1046" y="1521"/>
                    <a:pt x="1066" y="1516"/>
                    <a:pt x="1082" y="1507"/>
                  </a:cubicBezTo>
                  <a:cubicBezTo>
                    <a:pt x="1083" y="1504"/>
                    <a:pt x="1080" y="1504"/>
                    <a:pt x="1080" y="1501"/>
                  </a:cubicBezTo>
                  <a:cubicBezTo>
                    <a:pt x="1086" y="1499"/>
                    <a:pt x="1087" y="1493"/>
                    <a:pt x="1089" y="1487"/>
                  </a:cubicBezTo>
                  <a:cubicBezTo>
                    <a:pt x="1085" y="1486"/>
                    <a:pt x="1085" y="1482"/>
                    <a:pt x="1082" y="1479"/>
                  </a:cubicBezTo>
                  <a:cubicBezTo>
                    <a:pt x="1084" y="1478"/>
                    <a:pt x="1085" y="1476"/>
                    <a:pt x="1085" y="1474"/>
                  </a:cubicBezTo>
                  <a:cubicBezTo>
                    <a:pt x="1084" y="1472"/>
                    <a:pt x="1081" y="1472"/>
                    <a:pt x="1079" y="1471"/>
                  </a:cubicBezTo>
                  <a:cubicBezTo>
                    <a:pt x="1081" y="1463"/>
                    <a:pt x="1089" y="1464"/>
                    <a:pt x="1095" y="1460"/>
                  </a:cubicBezTo>
                  <a:cubicBezTo>
                    <a:pt x="1098" y="1458"/>
                    <a:pt x="1100" y="1454"/>
                    <a:pt x="1103" y="1451"/>
                  </a:cubicBezTo>
                  <a:cubicBezTo>
                    <a:pt x="1108" y="1449"/>
                    <a:pt x="1114" y="1448"/>
                    <a:pt x="1119" y="1445"/>
                  </a:cubicBezTo>
                  <a:cubicBezTo>
                    <a:pt x="1122" y="1442"/>
                    <a:pt x="1124" y="1437"/>
                    <a:pt x="1127" y="1434"/>
                  </a:cubicBezTo>
                  <a:cubicBezTo>
                    <a:pt x="1142" y="1423"/>
                    <a:pt x="1160" y="1422"/>
                    <a:pt x="1174" y="1412"/>
                  </a:cubicBezTo>
                  <a:cubicBezTo>
                    <a:pt x="1179" y="1409"/>
                    <a:pt x="1188" y="1400"/>
                    <a:pt x="1193" y="1395"/>
                  </a:cubicBezTo>
                  <a:cubicBezTo>
                    <a:pt x="1200" y="1387"/>
                    <a:pt x="1197" y="1383"/>
                    <a:pt x="1197" y="1373"/>
                  </a:cubicBezTo>
                  <a:cubicBezTo>
                    <a:pt x="1197" y="1369"/>
                    <a:pt x="1198" y="1363"/>
                    <a:pt x="1199" y="1360"/>
                  </a:cubicBezTo>
                  <a:cubicBezTo>
                    <a:pt x="1202" y="1350"/>
                    <a:pt x="1203" y="1342"/>
                    <a:pt x="1208" y="1331"/>
                  </a:cubicBezTo>
                  <a:cubicBezTo>
                    <a:pt x="1207" y="1325"/>
                    <a:pt x="1197" y="1327"/>
                    <a:pt x="1194" y="1323"/>
                  </a:cubicBezTo>
                  <a:cubicBezTo>
                    <a:pt x="1197" y="1312"/>
                    <a:pt x="1186" y="1305"/>
                    <a:pt x="1194" y="1299"/>
                  </a:cubicBezTo>
                  <a:cubicBezTo>
                    <a:pt x="1188" y="1292"/>
                    <a:pt x="1199" y="1289"/>
                    <a:pt x="1197" y="1281"/>
                  </a:cubicBezTo>
                  <a:cubicBezTo>
                    <a:pt x="1194" y="1279"/>
                    <a:pt x="1187" y="1280"/>
                    <a:pt x="1186" y="1276"/>
                  </a:cubicBezTo>
                  <a:cubicBezTo>
                    <a:pt x="1190" y="1267"/>
                    <a:pt x="1190" y="1259"/>
                    <a:pt x="1194" y="1251"/>
                  </a:cubicBezTo>
                  <a:cubicBezTo>
                    <a:pt x="1198" y="1245"/>
                    <a:pt x="1210" y="1240"/>
                    <a:pt x="1208" y="1230"/>
                  </a:cubicBezTo>
                  <a:cubicBezTo>
                    <a:pt x="1210" y="1227"/>
                    <a:pt x="1213" y="1224"/>
                    <a:pt x="1216" y="1222"/>
                  </a:cubicBezTo>
                  <a:cubicBezTo>
                    <a:pt x="1216" y="1219"/>
                    <a:pt x="1215" y="1219"/>
                    <a:pt x="1215" y="1216"/>
                  </a:cubicBezTo>
                  <a:cubicBezTo>
                    <a:pt x="1221" y="1213"/>
                    <a:pt x="1226" y="1209"/>
                    <a:pt x="1228" y="1202"/>
                  </a:cubicBezTo>
                  <a:cubicBezTo>
                    <a:pt x="1231" y="1202"/>
                    <a:pt x="1232" y="1200"/>
                    <a:pt x="1236" y="1200"/>
                  </a:cubicBezTo>
                  <a:cubicBezTo>
                    <a:pt x="1244" y="1193"/>
                    <a:pt x="1246" y="1183"/>
                    <a:pt x="1253" y="1175"/>
                  </a:cubicBezTo>
                  <a:cubicBezTo>
                    <a:pt x="1257" y="1170"/>
                    <a:pt x="1264" y="1167"/>
                    <a:pt x="1267" y="1163"/>
                  </a:cubicBezTo>
                  <a:cubicBezTo>
                    <a:pt x="1269" y="1160"/>
                    <a:pt x="1269" y="1157"/>
                    <a:pt x="1271" y="1154"/>
                  </a:cubicBezTo>
                  <a:cubicBezTo>
                    <a:pt x="1273" y="1152"/>
                    <a:pt x="1276" y="1151"/>
                    <a:pt x="1278" y="1149"/>
                  </a:cubicBezTo>
                  <a:cubicBezTo>
                    <a:pt x="1304" y="1121"/>
                    <a:pt x="1338" y="1099"/>
                    <a:pt x="1353" y="1061"/>
                  </a:cubicBezTo>
                  <a:cubicBezTo>
                    <a:pt x="1355" y="1054"/>
                    <a:pt x="1362" y="1049"/>
                    <a:pt x="1365" y="1042"/>
                  </a:cubicBezTo>
                  <a:cubicBezTo>
                    <a:pt x="1368" y="1037"/>
                    <a:pt x="1367" y="1031"/>
                    <a:pt x="1368" y="1025"/>
                  </a:cubicBezTo>
                  <a:cubicBezTo>
                    <a:pt x="1369" y="1021"/>
                    <a:pt x="1376" y="1015"/>
                    <a:pt x="1378" y="1007"/>
                  </a:cubicBezTo>
                  <a:cubicBezTo>
                    <a:pt x="1381" y="995"/>
                    <a:pt x="1382" y="986"/>
                    <a:pt x="1388" y="981"/>
                  </a:cubicBezTo>
                  <a:cubicBezTo>
                    <a:pt x="1388" y="974"/>
                    <a:pt x="1389" y="967"/>
                    <a:pt x="1387" y="961"/>
                  </a:cubicBezTo>
                  <a:cubicBezTo>
                    <a:pt x="1388" y="958"/>
                    <a:pt x="1391" y="958"/>
                    <a:pt x="1391" y="954"/>
                  </a:cubicBezTo>
                  <a:cubicBezTo>
                    <a:pt x="1390" y="946"/>
                    <a:pt x="1389" y="937"/>
                    <a:pt x="1392" y="931"/>
                  </a:cubicBezTo>
                  <a:cubicBezTo>
                    <a:pt x="1391" y="931"/>
                    <a:pt x="1390" y="930"/>
                    <a:pt x="1389" y="928"/>
                  </a:cubicBezTo>
                  <a:cubicBezTo>
                    <a:pt x="1386" y="928"/>
                    <a:pt x="1385" y="929"/>
                    <a:pt x="1382" y="929"/>
                  </a:cubicBezTo>
                  <a:cubicBezTo>
                    <a:pt x="1378" y="948"/>
                    <a:pt x="1351" y="944"/>
                    <a:pt x="1341" y="956"/>
                  </a:cubicBezTo>
                  <a:cubicBezTo>
                    <a:pt x="1338" y="957"/>
                    <a:pt x="1339" y="954"/>
                    <a:pt x="1336" y="954"/>
                  </a:cubicBezTo>
                  <a:cubicBezTo>
                    <a:pt x="1329" y="958"/>
                    <a:pt x="1326" y="965"/>
                    <a:pt x="1319" y="969"/>
                  </a:cubicBezTo>
                  <a:cubicBezTo>
                    <a:pt x="1316" y="968"/>
                    <a:pt x="1315" y="966"/>
                    <a:pt x="1311" y="967"/>
                  </a:cubicBezTo>
                  <a:cubicBezTo>
                    <a:pt x="1301" y="972"/>
                    <a:pt x="1295" y="982"/>
                    <a:pt x="1282" y="979"/>
                  </a:cubicBezTo>
                  <a:cubicBezTo>
                    <a:pt x="1273" y="977"/>
                    <a:pt x="1270" y="964"/>
                    <a:pt x="1261" y="963"/>
                  </a:cubicBezTo>
                  <a:cubicBezTo>
                    <a:pt x="1271" y="953"/>
                    <a:pt x="1263" y="938"/>
                    <a:pt x="1248" y="938"/>
                  </a:cubicBezTo>
                  <a:cubicBezTo>
                    <a:pt x="1248" y="935"/>
                    <a:pt x="1247" y="932"/>
                    <a:pt x="1245" y="929"/>
                  </a:cubicBezTo>
                  <a:cubicBezTo>
                    <a:pt x="1239" y="930"/>
                    <a:pt x="1236" y="927"/>
                    <a:pt x="1232" y="925"/>
                  </a:cubicBezTo>
                  <a:cubicBezTo>
                    <a:pt x="1230" y="922"/>
                    <a:pt x="1230" y="916"/>
                    <a:pt x="1227" y="914"/>
                  </a:cubicBezTo>
                  <a:cubicBezTo>
                    <a:pt x="1224" y="912"/>
                    <a:pt x="1222" y="913"/>
                    <a:pt x="1218" y="914"/>
                  </a:cubicBezTo>
                  <a:cubicBezTo>
                    <a:pt x="1216" y="913"/>
                    <a:pt x="1214" y="910"/>
                    <a:pt x="1211" y="909"/>
                  </a:cubicBezTo>
                  <a:cubicBezTo>
                    <a:pt x="1200" y="909"/>
                    <a:pt x="1191" y="903"/>
                    <a:pt x="1188" y="894"/>
                  </a:cubicBezTo>
                  <a:cubicBezTo>
                    <a:pt x="1186" y="888"/>
                    <a:pt x="1188" y="882"/>
                    <a:pt x="1186" y="877"/>
                  </a:cubicBezTo>
                  <a:cubicBezTo>
                    <a:pt x="1181" y="865"/>
                    <a:pt x="1173" y="858"/>
                    <a:pt x="1162" y="853"/>
                  </a:cubicBezTo>
                  <a:cubicBezTo>
                    <a:pt x="1161" y="852"/>
                    <a:pt x="1162" y="848"/>
                    <a:pt x="1159" y="849"/>
                  </a:cubicBezTo>
                  <a:cubicBezTo>
                    <a:pt x="1156" y="846"/>
                    <a:pt x="1152" y="850"/>
                    <a:pt x="1149" y="848"/>
                  </a:cubicBezTo>
                  <a:cubicBezTo>
                    <a:pt x="1149" y="833"/>
                    <a:pt x="1138" y="819"/>
                    <a:pt x="1142" y="805"/>
                  </a:cubicBezTo>
                  <a:cubicBezTo>
                    <a:pt x="1140" y="802"/>
                    <a:pt x="1136" y="801"/>
                    <a:pt x="1135" y="797"/>
                  </a:cubicBezTo>
                  <a:cubicBezTo>
                    <a:pt x="1135" y="784"/>
                    <a:pt x="1124" y="781"/>
                    <a:pt x="1114" y="778"/>
                  </a:cubicBezTo>
                  <a:cubicBezTo>
                    <a:pt x="1108" y="772"/>
                    <a:pt x="1104" y="760"/>
                    <a:pt x="1106" y="753"/>
                  </a:cubicBezTo>
                  <a:cubicBezTo>
                    <a:pt x="1094" y="749"/>
                    <a:pt x="1092" y="733"/>
                    <a:pt x="1084" y="723"/>
                  </a:cubicBezTo>
                  <a:cubicBezTo>
                    <a:pt x="1080" y="718"/>
                    <a:pt x="1074" y="715"/>
                    <a:pt x="1072" y="709"/>
                  </a:cubicBezTo>
                  <a:cubicBezTo>
                    <a:pt x="1070" y="706"/>
                    <a:pt x="1071" y="703"/>
                    <a:pt x="1070" y="700"/>
                  </a:cubicBezTo>
                  <a:cubicBezTo>
                    <a:pt x="1067" y="695"/>
                    <a:pt x="1059" y="696"/>
                    <a:pt x="1060" y="689"/>
                  </a:cubicBezTo>
                  <a:cubicBezTo>
                    <a:pt x="1064" y="692"/>
                    <a:pt x="1066" y="696"/>
                    <a:pt x="1074" y="695"/>
                  </a:cubicBezTo>
                  <a:cubicBezTo>
                    <a:pt x="1075" y="687"/>
                    <a:pt x="1067" y="675"/>
                    <a:pt x="1074" y="670"/>
                  </a:cubicBezTo>
                  <a:cubicBezTo>
                    <a:pt x="1074" y="687"/>
                    <a:pt x="1082" y="694"/>
                    <a:pt x="1096" y="697"/>
                  </a:cubicBezTo>
                  <a:cubicBezTo>
                    <a:pt x="1099" y="702"/>
                    <a:pt x="1101" y="710"/>
                    <a:pt x="1106" y="715"/>
                  </a:cubicBezTo>
                  <a:cubicBezTo>
                    <a:pt x="1111" y="721"/>
                    <a:pt x="1117" y="722"/>
                    <a:pt x="1122" y="726"/>
                  </a:cubicBezTo>
                  <a:cubicBezTo>
                    <a:pt x="1127" y="731"/>
                    <a:pt x="1127" y="739"/>
                    <a:pt x="1131" y="746"/>
                  </a:cubicBezTo>
                  <a:cubicBezTo>
                    <a:pt x="1136" y="754"/>
                    <a:pt x="1143" y="749"/>
                    <a:pt x="1150" y="751"/>
                  </a:cubicBezTo>
                  <a:cubicBezTo>
                    <a:pt x="1174" y="756"/>
                    <a:pt x="1166" y="802"/>
                    <a:pt x="1188" y="811"/>
                  </a:cubicBezTo>
                  <a:cubicBezTo>
                    <a:pt x="1191" y="811"/>
                    <a:pt x="1193" y="810"/>
                    <a:pt x="1197" y="810"/>
                  </a:cubicBezTo>
                  <a:cubicBezTo>
                    <a:pt x="1201" y="812"/>
                    <a:pt x="1206" y="818"/>
                    <a:pt x="1210" y="823"/>
                  </a:cubicBezTo>
                  <a:cubicBezTo>
                    <a:pt x="1215" y="829"/>
                    <a:pt x="1221" y="838"/>
                    <a:pt x="1228" y="847"/>
                  </a:cubicBezTo>
                  <a:cubicBezTo>
                    <a:pt x="1240" y="860"/>
                    <a:pt x="1255" y="866"/>
                    <a:pt x="1246" y="889"/>
                  </a:cubicBezTo>
                  <a:cubicBezTo>
                    <a:pt x="1256" y="893"/>
                    <a:pt x="1257" y="910"/>
                    <a:pt x="1254" y="923"/>
                  </a:cubicBezTo>
                  <a:cubicBezTo>
                    <a:pt x="1259" y="927"/>
                    <a:pt x="1264" y="932"/>
                    <a:pt x="1267" y="938"/>
                  </a:cubicBezTo>
                  <a:cubicBezTo>
                    <a:pt x="1274" y="939"/>
                    <a:pt x="1283" y="939"/>
                    <a:pt x="1289" y="935"/>
                  </a:cubicBezTo>
                  <a:cubicBezTo>
                    <a:pt x="1293" y="931"/>
                    <a:pt x="1293" y="921"/>
                    <a:pt x="1299" y="921"/>
                  </a:cubicBezTo>
                  <a:cubicBezTo>
                    <a:pt x="1311" y="920"/>
                    <a:pt x="1318" y="917"/>
                    <a:pt x="1325" y="914"/>
                  </a:cubicBezTo>
                  <a:cubicBezTo>
                    <a:pt x="1329" y="912"/>
                    <a:pt x="1333" y="912"/>
                    <a:pt x="1336" y="911"/>
                  </a:cubicBezTo>
                  <a:cubicBezTo>
                    <a:pt x="1340" y="908"/>
                    <a:pt x="1343" y="900"/>
                    <a:pt x="1348" y="895"/>
                  </a:cubicBezTo>
                  <a:cubicBezTo>
                    <a:pt x="1356" y="887"/>
                    <a:pt x="1362" y="882"/>
                    <a:pt x="1370" y="875"/>
                  </a:cubicBezTo>
                  <a:cubicBezTo>
                    <a:pt x="1377" y="868"/>
                    <a:pt x="1382" y="864"/>
                    <a:pt x="1393" y="863"/>
                  </a:cubicBezTo>
                  <a:cubicBezTo>
                    <a:pt x="1396" y="838"/>
                    <a:pt x="1419" y="832"/>
                    <a:pt x="1434" y="818"/>
                  </a:cubicBezTo>
                  <a:cubicBezTo>
                    <a:pt x="1434" y="814"/>
                    <a:pt x="1433" y="812"/>
                    <a:pt x="1433" y="808"/>
                  </a:cubicBezTo>
                  <a:cubicBezTo>
                    <a:pt x="1439" y="803"/>
                    <a:pt x="1449" y="801"/>
                    <a:pt x="1447" y="788"/>
                  </a:cubicBezTo>
                  <a:cubicBezTo>
                    <a:pt x="1455" y="782"/>
                    <a:pt x="1457" y="771"/>
                    <a:pt x="1455" y="757"/>
                  </a:cubicBezTo>
                  <a:cubicBezTo>
                    <a:pt x="1459" y="758"/>
                    <a:pt x="1461" y="756"/>
                    <a:pt x="1463" y="755"/>
                  </a:cubicBezTo>
                  <a:cubicBezTo>
                    <a:pt x="1460" y="738"/>
                    <a:pt x="1475" y="729"/>
                    <a:pt x="1466" y="712"/>
                  </a:cubicBezTo>
                  <a:cubicBezTo>
                    <a:pt x="1457" y="713"/>
                    <a:pt x="1454" y="700"/>
                    <a:pt x="1447" y="697"/>
                  </a:cubicBezTo>
                  <a:cubicBezTo>
                    <a:pt x="1437" y="692"/>
                    <a:pt x="1426" y="699"/>
                    <a:pt x="1417" y="693"/>
                  </a:cubicBezTo>
                  <a:cubicBezTo>
                    <a:pt x="1406" y="686"/>
                    <a:pt x="1409" y="668"/>
                    <a:pt x="1401" y="658"/>
                  </a:cubicBezTo>
                  <a:cubicBezTo>
                    <a:pt x="1400" y="677"/>
                    <a:pt x="1385" y="685"/>
                    <a:pt x="1387" y="706"/>
                  </a:cubicBezTo>
                  <a:cubicBezTo>
                    <a:pt x="1381" y="709"/>
                    <a:pt x="1377" y="706"/>
                    <a:pt x="1370" y="707"/>
                  </a:cubicBezTo>
                  <a:cubicBezTo>
                    <a:pt x="1365" y="709"/>
                    <a:pt x="1362" y="716"/>
                    <a:pt x="1358" y="715"/>
                  </a:cubicBezTo>
                  <a:cubicBezTo>
                    <a:pt x="1340" y="714"/>
                    <a:pt x="1363" y="674"/>
                    <a:pt x="1338" y="679"/>
                  </a:cubicBezTo>
                  <a:cubicBezTo>
                    <a:pt x="1335" y="685"/>
                    <a:pt x="1344" y="697"/>
                    <a:pt x="1338" y="703"/>
                  </a:cubicBezTo>
                  <a:cubicBezTo>
                    <a:pt x="1334" y="690"/>
                    <a:pt x="1318" y="689"/>
                    <a:pt x="1317" y="673"/>
                  </a:cubicBezTo>
                  <a:cubicBezTo>
                    <a:pt x="1310" y="669"/>
                    <a:pt x="1298" y="668"/>
                    <a:pt x="1298" y="657"/>
                  </a:cubicBezTo>
                  <a:cubicBezTo>
                    <a:pt x="1293" y="654"/>
                    <a:pt x="1290" y="651"/>
                    <a:pt x="1289" y="645"/>
                  </a:cubicBezTo>
                  <a:cubicBezTo>
                    <a:pt x="1284" y="643"/>
                    <a:pt x="1278" y="641"/>
                    <a:pt x="1277" y="635"/>
                  </a:cubicBezTo>
                  <a:cubicBezTo>
                    <a:pt x="1278" y="634"/>
                    <a:pt x="1283" y="635"/>
                    <a:pt x="1285" y="634"/>
                  </a:cubicBezTo>
                  <a:cubicBezTo>
                    <a:pt x="1285" y="627"/>
                    <a:pt x="1285" y="627"/>
                    <a:pt x="1285" y="627"/>
                  </a:cubicBezTo>
                  <a:cubicBezTo>
                    <a:pt x="1290" y="627"/>
                    <a:pt x="1290" y="627"/>
                    <a:pt x="1290" y="627"/>
                  </a:cubicBezTo>
                  <a:cubicBezTo>
                    <a:pt x="1288" y="610"/>
                    <a:pt x="1299" y="620"/>
                    <a:pt x="1306" y="626"/>
                  </a:cubicBezTo>
                  <a:cubicBezTo>
                    <a:pt x="1316" y="635"/>
                    <a:pt x="1327" y="651"/>
                    <a:pt x="1336" y="657"/>
                  </a:cubicBezTo>
                  <a:cubicBezTo>
                    <a:pt x="1352" y="644"/>
                    <a:pt x="1362" y="667"/>
                    <a:pt x="1380" y="666"/>
                  </a:cubicBezTo>
                  <a:cubicBezTo>
                    <a:pt x="1388" y="661"/>
                    <a:pt x="1393" y="652"/>
                    <a:pt x="1401" y="647"/>
                  </a:cubicBezTo>
                  <a:cubicBezTo>
                    <a:pt x="1408" y="652"/>
                    <a:pt x="1412" y="659"/>
                    <a:pt x="1416" y="666"/>
                  </a:cubicBezTo>
                  <a:cubicBezTo>
                    <a:pt x="1429" y="670"/>
                    <a:pt x="1436" y="663"/>
                    <a:pt x="1448" y="668"/>
                  </a:cubicBezTo>
                  <a:cubicBezTo>
                    <a:pt x="1451" y="668"/>
                    <a:pt x="1450" y="664"/>
                    <a:pt x="1455" y="665"/>
                  </a:cubicBezTo>
                  <a:cubicBezTo>
                    <a:pt x="1464" y="670"/>
                    <a:pt x="1468" y="663"/>
                    <a:pt x="1474" y="659"/>
                  </a:cubicBezTo>
                  <a:cubicBezTo>
                    <a:pt x="1479" y="657"/>
                    <a:pt x="1486" y="658"/>
                    <a:pt x="1486" y="652"/>
                  </a:cubicBezTo>
                  <a:cubicBezTo>
                    <a:pt x="1495" y="653"/>
                    <a:pt x="1501" y="644"/>
                    <a:pt x="1508" y="640"/>
                  </a:cubicBezTo>
                  <a:cubicBezTo>
                    <a:pt x="1514" y="642"/>
                    <a:pt x="1516" y="648"/>
                    <a:pt x="1519" y="653"/>
                  </a:cubicBezTo>
                  <a:cubicBezTo>
                    <a:pt x="1523" y="653"/>
                    <a:pt x="1526" y="651"/>
                    <a:pt x="1531" y="652"/>
                  </a:cubicBezTo>
                  <a:cubicBezTo>
                    <a:pt x="1532" y="655"/>
                    <a:pt x="1535" y="657"/>
                    <a:pt x="1536" y="659"/>
                  </a:cubicBezTo>
                  <a:cubicBezTo>
                    <a:pt x="1539" y="659"/>
                    <a:pt x="1541" y="658"/>
                    <a:pt x="1544" y="659"/>
                  </a:cubicBezTo>
                  <a:cubicBezTo>
                    <a:pt x="1545" y="662"/>
                    <a:pt x="1546" y="664"/>
                    <a:pt x="1547" y="667"/>
                  </a:cubicBezTo>
                  <a:cubicBezTo>
                    <a:pt x="1555" y="671"/>
                    <a:pt x="1559" y="664"/>
                    <a:pt x="1562" y="659"/>
                  </a:cubicBezTo>
                  <a:cubicBezTo>
                    <a:pt x="1566" y="671"/>
                    <a:pt x="1552" y="672"/>
                    <a:pt x="1553" y="682"/>
                  </a:cubicBezTo>
                  <a:cubicBezTo>
                    <a:pt x="1553" y="687"/>
                    <a:pt x="1566" y="695"/>
                    <a:pt x="1571" y="697"/>
                  </a:cubicBezTo>
                  <a:cubicBezTo>
                    <a:pt x="1592" y="705"/>
                    <a:pt x="1580" y="671"/>
                    <a:pt x="1586" y="661"/>
                  </a:cubicBezTo>
                  <a:cubicBezTo>
                    <a:pt x="1587" y="667"/>
                    <a:pt x="1585" y="672"/>
                    <a:pt x="1585" y="677"/>
                  </a:cubicBezTo>
                  <a:cubicBezTo>
                    <a:pt x="1587" y="680"/>
                    <a:pt x="1590" y="681"/>
                    <a:pt x="1592" y="683"/>
                  </a:cubicBezTo>
                  <a:cubicBezTo>
                    <a:pt x="1595" y="712"/>
                    <a:pt x="1602" y="735"/>
                    <a:pt x="1614" y="755"/>
                  </a:cubicBezTo>
                  <a:cubicBezTo>
                    <a:pt x="1614" y="758"/>
                    <a:pt x="1614" y="760"/>
                    <a:pt x="1615" y="762"/>
                  </a:cubicBezTo>
                  <a:cubicBezTo>
                    <a:pt x="1616" y="764"/>
                    <a:pt x="1619" y="763"/>
                    <a:pt x="1621" y="765"/>
                  </a:cubicBezTo>
                  <a:cubicBezTo>
                    <a:pt x="1621" y="772"/>
                    <a:pt x="1625" y="776"/>
                    <a:pt x="1629" y="779"/>
                  </a:cubicBezTo>
                  <a:cubicBezTo>
                    <a:pt x="1628" y="802"/>
                    <a:pt x="1645" y="814"/>
                    <a:pt x="1647" y="830"/>
                  </a:cubicBezTo>
                  <a:cubicBezTo>
                    <a:pt x="1648" y="844"/>
                    <a:pt x="1651" y="853"/>
                    <a:pt x="1658" y="862"/>
                  </a:cubicBezTo>
                  <a:cubicBezTo>
                    <a:pt x="1663" y="856"/>
                    <a:pt x="1660" y="849"/>
                    <a:pt x="1661" y="842"/>
                  </a:cubicBezTo>
                  <a:cubicBezTo>
                    <a:pt x="1662" y="838"/>
                    <a:pt x="1665" y="835"/>
                    <a:pt x="1666" y="831"/>
                  </a:cubicBezTo>
                  <a:cubicBezTo>
                    <a:pt x="1666" y="830"/>
                    <a:pt x="1665" y="827"/>
                    <a:pt x="1665" y="825"/>
                  </a:cubicBezTo>
                  <a:cubicBezTo>
                    <a:pt x="1665" y="820"/>
                    <a:pt x="1669" y="814"/>
                    <a:pt x="1669" y="810"/>
                  </a:cubicBezTo>
                  <a:cubicBezTo>
                    <a:pt x="1669" y="804"/>
                    <a:pt x="1665" y="794"/>
                    <a:pt x="1664" y="783"/>
                  </a:cubicBezTo>
                  <a:close/>
                  <a:moveTo>
                    <a:pt x="911" y="465"/>
                  </a:moveTo>
                  <a:cubicBezTo>
                    <a:pt x="918" y="465"/>
                    <a:pt x="918" y="465"/>
                    <a:pt x="918" y="465"/>
                  </a:cubicBezTo>
                  <a:cubicBezTo>
                    <a:pt x="918" y="468"/>
                    <a:pt x="910" y="471"/>
                    <a:pt x="911" y="465"/>
                  </a:cubicBezTo>
                  <a:close/>
                  <a:moveTo>
                    <a:pt x="923" y="465"/>
                  </a:moveTo>
                  <a:cubicBezTo>
                    <a:pt x="924" y="455"/>
                    <a:pt x="940" y="454"/>
                    <a:pt x="947" y="459"/>
                  </a:cubicBezTo>
                  <a:cubicBezTo>
                    <a:pt x="947" y="468"/>
                    <a:pt x="931" y="466"/>
                    <a:pt x="923" y="465"/>
                  </a:cubicBezTo>
                  <a:close/>
                  <a:moveTo>
                    <a:pt x="1059" y="449"/>
                  </a:moveTo>
                  <a:cubicBezTo>
                    <a:pt x="1056" y="449"/>
                    <a:pt x="1055" y="446"/>
                    <a:pt x="1052" y="444"/>
                  </a:cubicBezTo>
                  <a:cubicBezTo>
                    <a:pt x="1049" y="444"/>
                    <a:pt x="1048" y="446"/>
                    <a:pt x="1045" y="445"/>
                  </a:cubicBezTo>
                  <a:cubicBezTo>
                    <a:pt x="1041" y="445"/>
                    <a:pt x="1041" y="441"/>
                    <a:pt x="1038" y="440"/>
                  </a:cubicBezTo>
                  <a:cubicBezTo>
                    <a:pt x="1035" y="439"/>
                    <a:pt x="1033" y="441"/>
                    <a:pt x="1030" y="442"/>
                  </a:cubicBezTo>
                  <a:cubicBezTo>
                    <a:pt x="1026" y="440"/>
                    <a:pt x="1024" y="437"/>
                    <a:pt x="1021" y="435"/>
                  </a:cubicBezTo>
                  <a:cubicBezTo>
                    <a:pt x="1015" y="442"/>
                    <a:pt x="1008" y="436"/>
                    <a:pt x="1001" y="437"/>
                  </a:cubicBezTo>
                  <a:cubicBezTo>
                    <a:pt x="990" y="438"/>
                    <a:pt x="981" y="446"/>
                    <a:pt x="976" y="453"/>
                  </a:cubicBezTo>
                  <a:cubicBezTo>
                    <a:pt x="959" y="454"/>
                    <a:pt x="951" y="450"/>
                    <a:pt x="934" y="450"/>
                  </a:cubicBezTo>
                  <a:cubicBezTo>
                    <a:pt x="931" y="445"/>
                    <a:pt x="929" y="437"/>
                    <a:pt x="924" y="433"/>
                  </a:cubicBezTo>
                  <a:cubicBezTo>
                    <a:pt x="925" y="429"/>
                    <a:pt x="927" y="425"/>
                    <a:pt x="925" y="420"/>
                  </a:cubicBezTo>
                  <a:cubicBezTo>
                    <a:pt x="927" y="419"/>
                    <a:pt x="929" y="418"/>
                    <a:pt x="932" y="419"/>
                  </a:cubicBezTo>
                  <a:cubicBezTo>
                    <a:pt x="930" y="406"/>
                    <a:pt x="932" y="395"/>
                    <a:pt x="944" y="395"/>
                  </a:cubicBezTo>
                  <a:cubicBezTo>
                    <a:pt x="945" y="389"/>
                    <a:pt x="942" y="388"/>
                    <a:pt x="942" y="383"/>
                  </a:cubicBezTo>
                  <a:cubicBezTo>
                    <a:pt x="950" y="377"/>
                    <a:pt x="951" y="363"/>
                    <a:pt x="968" y="365"/>
                  </a:cubicBezTo>
                  <a:cubicBezTo>
                    <a:pt x="971" y="368"/>
                    <a:pt x="966" y="366"/>
                    <a:pt x="966" y="370"/>
                  </a:cubicBezTo>
                  <a:cubicBezTo>
                    <a:pt x="971" y="376"/>
                    <a:pt x="981" y="370"/>
                    <a:pt x="987" y="374"/>
                  </a:cubicBezTo>
                  <a:cubicBezTo>
                    <a:pt x="985" y="379"/>
                    <a:pt x="979" y="379"/>
                    <a:pt x="978" y="384"/>
                  </a:cubicBezTo>
                  <a:cubicBezTo>
                    <a:pt x="982" y="386"/>
                    <a:pt x="988" y="386"/>
                    <a:pt x="991" y="389"/>
                  </a:cubicBezTo>
                  <a:cubicBezTo>
                    <a:pt x="991" y="392"/>
                    <a:pt x="990" y="396"/>
                    <a:pt x="992" y="397"/>
                  </a:cubicBezTo>
                  <a:cubicBezTo>
                    <a:pt x="993" y="399"/>
                    <a:pt x="996" y="398"/>
                    <a:pt x="998" y="399"/>
                  </a:cubicBezTo>
                  <a:cubicBezTo>
                    <a:pt x="1001" y="393"/>
                    <a:pt x="1013" y="396"/>
                    <a:pt x="1014" y="387"/>
                  </a:cubicBezTo>
                  <a:cubicBezTo>
                    <a:pt x="1016" y="388"/>
                    <a:pt x="1019" y="389"/>
                    <a:pt x="1023" y="389"/>
                  </a:cubicBezTo>
                  <a:cubicBezTo>
                    <a:pt x="1025" y="388"/>
                    <a:pt x="1025" y="384"/>
                    <a:pt x="1027" y="382"/>
                  </a:cubicBezTo>
                  <a:cubicBezTo>
                    <a:pt x="1017" y="381"/>
                    <a:pt x="1005" y="384"/>
                    <a:pt x="999" y="373"/>
                  </a:cubicBezTo>
                  <a:cubicBezTo>
                    <a:pt x="1005" y="364"/>
                    <a:pt x="1021" y="365"/>
                    <a:pt x="1027" y="356"/>
                  </a:cubicBezTo>
                  <a:cubicBezTo>
                    <a:pt x="1035" y="358"/>
                    <a:pt x="1039" y="350"/>
                    <a:pt x="1047" y="353"/>
                  </a:cubicBezTo>
                  <a:cubicBezTo>
                    <a:pt x="1045" y="358"/>
                    <a:pt x="1040" y="360"/>
                    <a:pt x="1035" y="362"/>
                  </a:cubicBezTo>
                  <a:cubicBezTo>
                    <a:pt x="1036" y="366"/>
                    <a:pt x="1039" y="366"/>
                    <a:pt x="1042" y="368"/>
                  </a:cubicBezTo>
                  <a:cubicBezTo>
                    <a:pt x="1038" y="370"/>
                    <a:pt x="1040" y="378"/>
                    <a:pt x="1037" y="382"/>
                  </a:cubicBezTo>
                  <a:cubicBezTo>
                    <a:pt x="1033" y="383"/>
                    <a:pt x="1033" y="379"/>
                    <a:pt x="1029" y="380"/>
                  </a:cubicBezTo>
                  <a:cubicBezTo>
                    <a:pt x="1029" y="388"/>
                    <a:pt x="1037" y="388"/>
                    <a:pt x="1040" y="393"/>
                  </a:cubicBezTo>
                  <a:cubicBezTo>
                    <a:pt x="1049" y="391"/>
                    <a:pt x="1049" y="398"/>
                    <a:pt x="1058" y="396"/>
                  </a:cubicBezTo>
                  <a:cubicBezTo>
                    <a:pt x="1067" y="408"/>
                    <a:pt x="1087" y="411"/>
                    <a:pt x="1099" y="418"/>
                  </a:cubicBezTo>
                  <a:cubicBezTo>
                    <a:pt x="1105" y="421"/>
                    <a:pt x="1106" y="431"/>
                    <a:pt x="1112" y="436"/>
                  </a:cubicBezTo>
                  <a:cubicBezTo>
                    <a:pt x="1106" y="454"/>
                    <a:pt x="1075" y="450"/>
                    <a:pt x="1059" y="449"/>
                  </a:cubicBezTo>
                  <a:close/>
                  <a:moveTo>
                    <a:pt x="1104" y="91"/>
                  </a:moveTo>
                  <a:cubicBezTo>
                    <a:pt x="1108" y="89"/>
                    <a:pt x="1112" y="93"/>
                    <a:pt x="1115" y="94"/>
                  </a:cubicBezTo>
                  <a:cubicBezTo>
                    <a:pt x="1112" y="96"/>
                    <a:pt x="1108" y="92"/>
                    <a:pt x="1104" y="91"/>
                  </a:cubicBezTo>
                  <a:close/>
                  <a:moveTo>
                    <a:pt x="215" y="250"/>
                  </a:moveTo>
                  <a:cubicBezTo>
                    <a:pt x="215" y="251"/>
                    <a:pt x="214" y="252"/>
                    <a:pt x="215" y="252"/>
                  </a:cubicBezTo>
                  <a:cubicBezTo>
                    <a:pt x="217" y="250"/>
                    <a:pt x="221" y="244"/>
                    <a:pt x="217" y="245"/>
                  </a:cubicBezTo>
                  <a:cubicBezTo>
                    <a:pt x="222" y="239"/>
                    <a:pt x="233" y="233"/>
                    <a:pt x="233" y="227"/>
                  </a:cubicBezTo>
                  <a:cubicBezTo>
                    <a:pt x="238" y="227"/>
                    <a:pt x="246" y="222"/>
                    <a:pt x="248" y="214"/>
                  </a:cubicBezTo>
                  <a:cubicBezTo>
                    <a:pt x="246" y="214"/>
                    <a:pt x="243" y="217"/>
                    <a:pt x="242" y="215"/>
                  </a:cubicBezTo>
                  <a:cubicBezTo>
                    <a:pt x="248" y="212"/>
                    <a:pt x="251" y="208"/>
                    <a:pt x="258" y="206"/>
                  </a:cubicBezTo>
                  <a:cubicBezTo>
                    <a:pt x="260" y="209"/>
                    <a:pt x="257" y="213"/>
                    <a:pt x="257" y="216"/>
                  </a:cubicBezTo>
                  <a:cubicBezTo>
                    <a:pt x="262" y="217"/>
                    <a:pt x="268" y="210"/>
                    <a:pt x="274" y="208"/>
                  </a:cubicBezTo>
                  <a:cubicBezTo>
                    <a:pt x="277" y="207"/>
                    <a:pt x="283" y="209"/>
                    <a:pt x="287" y="206"/>
                  </a:cubicBezTo>
                  <a:cubicBezTo>
                    <a:pt x="288" y="206"/>
                    <a:pt x="290" y="202"/>
                    <a:pt x="292" y="201"/>
                  </a:cubicBezTo>
                  <a:cubicBezTo>
                    <a:pt x="297" y="196"/>
                    <a:pt x="310" y="191"/>
                    <a:pt x="305" y="187"/>
                  </a:cubicBezTo>
                  <a:cubicBezTo>
                    <a:pt x="309" y="187"/>
                    <a:pt x="308" y="182"/>
                    <a:pt x="311" y="180"/>
                  </a:cubicBezTo>
                  <a:cubicBezTo>
                    <a:pt x="313" y="181"/>
                    <a:pt x="313" y="182"/>
                    <a:pt x="314" y="181"/>
                  </a:cubicBezTo>
                  <a:cubicBezTo>
                    <a:pt x="323" y="157"/>
                    <a:pt x="359" y="143"/>
                    <a:pt x="376" y="124"/>
                  </a:cubicBezTo>
                  <a:cubicBezTo>
                    <a:pt x="369" y="128"/>
                    <a:pt x="360" y="131"/>
                    <a:pt x="353" y="134"/>
                  </a:cubicBezTo>
                  <a:cubicBezTo>
                    <a:pt x="361" y="124"/>
                    <a:pt x="378" y="117"/>
                    <a:pt x="387" y="108"/>
                  </a:cubicBezTo>
                  <a:cubicBezTo>
                    <a:pt x="396" y="101"/>
                    <a:pt x="401" y="100"/>
                    <a:pt x="400" y="94"/>
                  </a:cubicBezTo>
                  <a:cubicBezTo>
                    <a:pt x="322" y="137"/>
                    <a:pt x="252" y="193"/>
                    <a:pt x="200" y="258"/>
                  </a:cubicBezTo>
                  <a:cubicBezTo>
                    <a:pt x="202" y="257"/>
                    <a:pt x="206" y="253"/>
                    <a:pt x="208" y="254"/>
                  </a:cubicBezTo>
                  <a:cubicBezTo>
                    <a:pt x="203" y="260"/>
                    <a:pt x="192" y="264"/>
                    <a:pt x="192" y="271"/>
                  </a:cubicBezTo>
                  <a:cubicBezTo>
                    <a:pt x="194" y="265"/>
                    <a:pt x="199" y="268"/>
                    <a:pt x="203" y="266"/>
                  </a:cubicBezTo>
                  <a:cubicBezTo>
                    <a:pt x="210" y="262"/>
                    <a:pt x="210" y="255"/>
                    <a:pt x="215" y="250"/>
                  </a:cubicBezTo>
                  <a:close/>
                  <a:moveTo>
                    <a:pt x="63" y="1119"/>
                  </a:moveTo>
                  <a:cubicBezTo>
                    <a:pt x="63" y="1103"/>
                    <a:pt x="54" y="1079"/>
                    <a:pt x="50" y="1063"/>
                  </a:cubicBezTo>
                  <a:cubicBezTo>
                    <a:pt x="48" y="1055"/>
                    <a:pt x="40" y="1047"/>
                    <a:pt x="37" y="1040"/>
                  </a:cubicBezTo>
                  <a:cubicBezTo>
                    <a:pt x="33" y="1032"/>
                    <a:pt x="30" y="1023"/>
                    <a:pt x="27" y="1015"/>
                  </a:cubicBezTo>
                  <a:cubicBezTo>
                    <a:pt x="21" y="998"/>
                    <a:pt x="12" y="982"/>
                    <a:pt x="8" y="967"/>
                  </a:cubicBezTo>
                  <a:cubicBezTo>
                    <a:pt x="7" y="962"/>
                    <a:pt x="6" y="954"/>
                    <a:pt x="5" y="947"/>
                  </a:cubicBezTo>
                  <a:cubicBezTo>
                    <a:pt x="4" y="944"/>
                    <a:pt x="0" y="929"/>
                    <a:pt x="1" y="934"/>
                  </a:cubicBezTo>
                  <a:cubicBezTo>
                    <a:pt x="15" y="1040"/>
                    <a:pt x="48" y="1132"/>
                    <a:pt x="89" y="1208"/>
                  </a:cubicBezTo>
                  <a:cubicBezTo>
                    <a:pt x="80" y="1183"/>
                    <a:pt x="62" y="1159"/>
                    <a:pt x="61" y="1131"/>
                  </a:cubicBezTo>
                  <a:cubicBezTo>
                    <a:pt x="61" y="1127"/>
                    <a:pt x="63" y="1123"/>
                    <a:pt x="63" y="1119"/>
                  </a:cubicBezTo>
                  <a:close/>
                  <a:moveTo>
                    <a:pt x="585" y="5"/>
                  </a:moveTo>
                  <a:cubicBezTo>
                    <a:pt x="584" y="5"/>
                    <a:pt x="583" y="5"/>
                    <a:pt x="583" y="4"/>
                  </a:cubicBezTo>
                  <a:cubicBezTo>
                    <a:pt x="584" y="4"/>
                    <a:pt x="585" y="4"/>
                    <a:pt x="585" y="3"/>
                  </a:cubicBezTo>
                  <a:cubicBezTo>
                    <a:pt x="581" y="3"/>
                    <a:pt x="578" y="3"/>
                    <a:pt x="577" y="6"/>
                  </a:cubicBezTo>
                  <a:cubicBezTo>
                    <a:pt x="580" y="7"/>
                    <a:pt x="584" y="7"/>
                    <a:pt x="585" y="5"/>
                  </a:cubicBezTo>
                  <a:close/>
                </a:path>
              </a:pathLst>
            </a:custGeom>
            <a:grpFill/>
            <a:ln w="9525" cap="flat" cmpd="sng">
              <a:no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17" name="文本框 2"/>
          <p:cNvSpPr txBox="1"/>
          <p:nvPr/>
        </p:nvSpPr>
        <p:spPr>
          <a:xfrm>
            <a:off x="1160573" y="465847"/>
            <a:ext cx="493542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我们打好疫情防控阻击战措施</a:t>
            </a:r>
          </a:p>
        </p:txBody>
      </p:sp>
      <p:sp>
        <p:nvSpPr>
          <p:cNvPr id="2" name="TextBox 1">
            <a:extLst>
              <a:ext uri="{FF2B5EF4-FFF2-40B4-BE49-F238E27FC236}">
                <a16:creationId xmlns:a16="http://schemas.microsoft.com/office/drawing/2014/main" id="{5621F78B-5AA7-4419-8A31-813D1DE9AF8F}"/>
              </a:ext>
            </a:extLst>
          </p:cNvPr>
          <p:cNvSpPr txBox="1"/>
          <p:nvPr/>
        </p:nvSpPr>
        <p:spPr>
          <a:xfrm>
            <a:off x="1415143" y="1970314"/>
            <a:ext cx="3480363"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同各国分享防控有益做法，开展药物和疫苗联合研发</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 name="TextBox 2">
            <a:extLst>
              <a:ext uri="{FF2B5EF4-FFF2-40B4-BE49-F238E27FC236}">
                <a16:creationId xmlns:a16="http://schemas.microsoft.com/office/drawing/2014/main" id="{10ABA1E3-EF4A-4090-BEDE-88E4ED8FA817}"/>
              </a:ext>
            </a:extLst>
          </p:cNvPr>
          <p:cNvSpPr txBox="1"/>
          <p:nvPr/>
        </p:nvSpPr>
        <p:spPr>
          <a:xfrm>
            <a:off x="7395566" y="2090057"/>
            <a:ext cx="361097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加大力度向国际市场供应原料药、生活必需品，防疫物资等产品</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6" name="TextBox 15">
            <a:extLst>
              <a:ext uri="{FF2B5EF4-FFF2-40B4-BE49-F238E27FC236}">
                <a16:creationId xmlns:a16="http://schemas.microsoft.com/office/drawing/2014/main" id="{184D36E7-03B9-4A28-945F-A6887CB06EC8}"/>
              </a:ext>
            </a:extLst>
          </p:cNvPr>
          <p:cNvSpPr txBox="1"/>
          <p:nvPr/>
        </p:nvSpPr>
        <p:spPr>
          <a:xfrm>
            <a:off x="1524000" y="4358936"/>
            <a:ext cx="3371506"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向所有国家开放新冠肺炎疫情防控网上知识中心</a:t>
            </a:r>
            <a:endParaRPr kumimoji="0" lang="zh-CN" altLang="en-US" sz="2800" b="0"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华文黑体"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8" name="TextBox 17">
            <a:extLst>
              <a:ext uri="{FF2B5EF4-FFF2-40B4-BE49-F238E27FC236}">
                <a16:creationId xmlns:a16="http://schemas.microsoft.com/office/drawing/2014/main" id="{86867F45-116A-47BB-8D86-87EA2896BF57}"/>
              </a:ext>
            </a:extLst>
          </p:cNvPr>
          <p:cNvSpPr txBox="1"/>
          <p:nvPr/>
        </p:nvSpPr>
        <p:spPr>
          <a:xfrm>
            <a:off x="7576457" y="4441371"/>
            <a:ext cx="317862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积极扩大进口，扩大对外投资，为世界经济稳定做出贡献</a:t>
            </a:r>
            <a:endParaRPr kumimoji="0" lang="zh-CN" altLang="en-US" sz="24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2151497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ppt_w</p:attrName>
                                        </p:attrNameLst>
                                      </p:cBhvr>
                                      <p:tavLst>
                                        <p:tav tm="0" fmla="#ppt_w*sin(2.5*pi*$)">
                                          <p:val>
                                            <p:fltVal val="0"/>
                                          </p:val>
                                        </p:tav>
                                        <p:tav tm="100000">
                                          <p:val>
                                            <p:fltVal val="1"/>
                                          </p:val>
                                        </p:tav>
                                      </p:tavLst>
                                    </p:anim>
                                    <p:anim calcmode="lin" valueType="num">
                                      <p:cBhvr>
                                        <p:cTn id="18" dur="1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9"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14" presetClass="entr" presetSubtype="1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3"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1+#ppt_w/2"/>
                                          </p:val>
                                        </p:tav>
                                        <p:tav tm="100000">
                                          <p:val>
                                            <p:strVal val="#ppt_x"/>
                                          </p:val>
                                        </p:tav>
                                      </p:tavLst>
                                    </p:anim>
                                    <p:anim calcmode="lin" valueType="num">
                                      <p:cBhvr additive="base">
                                        <p:cTn id="34" dur="500" fill="hold"/>
                                        <p:tgtEl>
                                          <p:spTgt spid="7"/>
                                        </p:tgtEl>
                                        <p:attrNameLst>
                                          <p:attrName>ppt_y</p:attrName>
                                        </p:attrNameLst>
                                      </p:cBhvr>
                                      <p:tavLst>
                                        <p:tav tm="0">
                                          <p:val>
                                            <p:strVal val="0-#ppt_h/2"/>
                                          </p:val>
                                        </p:tav>
                                        <p:tav tm="100000">
                                          <p:val>
                                            <p:strVal val="#ppt_y"/>
                                          </p:val>
                                        </p:tav>
                                      </p:tavLst>
                                    </p:anim>
                                  </p:childTnLst>
                                </p:cTn>
                              </p:par>
                            </p:childTnLst>
                          </p:cTn>
                        </p:par>
                        <p:par>
                          <p:cTn id="35" fill="hold">
                            <p:stCondLst>
                              <p:cond delay="500"/>
                            </p:stCondLst>
                            <p:childTnLst>
                              <p:par>
                                <p:cTn id="36" presetID="14" presetClass="entr" presetSubtype="1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randombar(horizontal)">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0-#ppt_w/2"/>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14" presetClass="entr" presetSubtype="10"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randombar(horizontal)">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6"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500" fill="hold"/>
                                        <p:tgtEl>
                                          <p:spTgt spid="6"/>
                                        </p:tgtEl>
                                        <p:attrNameLst>
                                          <p:attrName>ppt_x</p:attrName>
                                        </p:attrNameLst>
                                      </p:cBhvr>
                                      <p:tavLst>
                                        <p:tav tm="0">
                                          <p:val>
                                            <p:strVal val="1+#ppt_w/2"/>
                                          </p:val>
                                        </p:tav>
                                        <p:tav tm="100000">
                                          <p:val>
                                            <p:strVal val="#ppt_x"/>
                                          </p:val>
                                        </p:tav>
                                      </p:tavLst>
                                    </p:anim>
                                    <p:anim calcmode="lin" valueType="num">
                                      <p:cBhvr additive="base">
                                        <p:cTn id="54" dur="500" fill="hold"/>
                                        <p:tgtEl>
                                          <p:spTgt spid="6"/>
                                        </p:tgtEl>
                                        <p:attrNameLst>
                                          <p:attrName>ppt_y</p:attrName>
                                        </p:attrNameLst>
                                      </p:cBhvr>
                                      <p:tavLst>
                                        <p:tav tm="0">
                                          <p:val>
                                            <p:strVal val="1+#ppt_h/2"/>
                                          </p:val>
                                        </p:tav>
                                        <p:tav tm="100000">
                                          <p:val>
                                            <p:strVal val="#ppt_y"/>
                                          </p:val>
                                        </p:tav>
                                      </p:tavLst>
                                    </p:anim>
                                  </p:childTnLst>
                                </p:cTn>
                              </p:par>
                              <p:par>
                                <p:cTn id="55" presetID="14" presetClass="entr" presetSubtype="10" fill="hold" grpId="0" nodeType="withEffect">
                                  <p:stCondLst>
                                    <p:cond delay="600"/>
                                  </p:stCondLst>
                                  <p:childTnLst>
                                    <p:set>
                                      <p:cBhvr>
                                        <p:cTn id="56" dur="1" fill="hold">
                                          <p:stCondLst>
                                            <p:cond delay="0"/>
                                          </p:stCondLst>
                                        </p:cTn>
                                        <p:tgtEl>
                                          <p:spTgt spid="9"/>
                                        </p:tgtEl>
                                        <p:attrNameLst>
                                          <p:attrName>style.visibility</p:attrName>
                                        </p:attrNameLst>
                                      </p:cBhvr>
                                      <p:to>
                                        <p:strVal val="visible"/>
                                      </p:to>
                                    </p:set>
                                    <p:animEffect transition="in" filter="randombar(horizontal)">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891366" y="1821350"/>
            <a:ext cx="3700696" cy="4343321"/>
          </a:xfrm>
          <a:prstGeom prst="rect">
            <a:avLst/>
          </a:prstGeom>
          <a:solidFill>
            <a:schemeClr val="bg1">
              <a:lumMod val="85000"/>
            </a:schemeClr>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91451" tIns="45725" rIns="91451" bIns="45725"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AutoShape 12"/>
          <p:cNvSpPr>
            <a:spLocks noChangeArrowheads="1"/>
          </p:cNvSpPr>
          <p:nvPr/>
        </p:nvSpPr>
        <p:spPr bwMode="auto">
          <a:xfrm>
            <a:off x="1891366" y="1426293"/>
            <a:ext cx="3700696" cy="790115"/>
          </a:xfrm>
          <a:prstGeom prst="homePlate">
            <a:avLst>
              <a:gd name="adj" fmla="val 63872"/>
            </a:avLst>
          </a:prstGeom>
          <a:solidFill>
            <a:srgbClr val="C00000"/>
          </a:solidFill>
          <a:ln w="9525">
            <a:noFill/>
            <a:miter lim="800000"/>
            <a:headEnd/>
            <a:tailEnd/>
          </a:ln>
        </p:spPr>
        <p:txBody>
          <a:bodyPr wrap="none" lIns="91451" tIns="45725" rIns="91451" bIns="45725"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等线"/>
                <a:ea typeface="思源黑体 CN Regular" panose="020B0500000000000000" pitchFamily="34" charset="-122"/>
                <a:cs typeface="+mn-cs"/>
                <a:sym typeface="Arial" panose="020B0604020202020204" pitchFamily="34" charset="0"/>
              </a:rPr>
              <a:t>重要讲话</a:t>
            </a:r>
            <a:endParaRPr kumimoji="0" lang="zh-CN" altLang="en-US" sz="28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6" name="TextBox 5"/>
          <p:cNvSpPr txBox="1"/>
          <p:nvPr/>
        </p:nvSpPr>
        <p:spPr>
          <a:xfrm>
            <a:off x="2035348" y="2492263"/>
            <a:ext cx="3556714" cy="3108553"/>
          </a:xfrm>
          <a:prstGeom prst="rect">
            <a:avLst/>
          </a:prstGeom>
          <a:noFill/>
        </p:spPr>
        <p:txBody>
          <a:bodyPr wrap="square" lIns="91451" tIns="45725" rIns="91451" bIns="4572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随着疫情蔓延，形势担忧，习近平总书记</a:t>
            </a:r>
            <a:r>
              <a:rPr kumimoji="0" lang="en-US" altLang="zh-CN" sz="2800" b="1" i="0" u="none" strike="noStrike" kern="120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3.26</a:t>
            </a:r>
            <a:r>
              <a:rPr kumimoji="0" lang="zh-CN" altLang="en-US" sz="2800" b="1" i="0" u="none" strike="noStrike" kern="120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日以视频形式召开</a:t>
            </a:r>
            <a:r>
              <a:rPr kumimoji="0" lang="en-US" altLang="zh-CN" sz="2800" b="1" i="0" u="none" strike="noStrike" kern="120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G20</a:t>
            </a:r>
            <a:r>
              <a:rPr kumimoji="0" lang="zh-CN" altLang="en-US" sz="2800" b="1" i="0" u="none" strike="noStrike" kern="120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领导人特别峰会</a:t>
            </a:r>
            <a:r>
              <a:rPr kumimoji="0" lang="en-US" altLang="zh-CN" sz="2800" b="1" i="0" u="none" strike="noStrike" kern="120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a:t>
            </a:r>
            <a:r>
              <a:rPr kumimoji="0" lang="zh-CN" altLang="en-US" sz="2800" b="1" i="0" u="none" strike="noStrike" kern="120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并在会议上其发表了《携手抗疫，共克时艰》的重要讲话</a:t>
            </a:r>
          </a:p>
        </p:txBody>
      </p:sp>
      <p:sp>
        <p:nvSpPr>
          <p:cNvPr id="7" name="矩形 6"/>
          <p:cNvSpPr/>
          <p:nvPr/>
        </p:nvSpPr>
        <p:spPr>
          <a:xfrm>
            <a:off x="6282836" y="1821350"/>
            <a:ext cx="4134791" cy="4343321"/>
          </a:xfrm>
          <a:prstGeom prst="rect">
            <a:avLst/>
          </a:prstGeom>
          <a:solidFill>
            <a:schemeClr val="bg1">
              <a:lumMod val="85000"/>
            </a:schemeClr>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91451" tIns="45725" rIns="91451" bIns="45725"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AutoShape 12"/>
          <p:cNvSpPr>
            <a:spLocks noChangeArrowheads="1"/>
          </p:cNvSpPr>
          <p:nvPr/>
        </p:nvSpPr>
        <p:spPr bwMode="auto">
          <a:xfrm flipH="1">
            <a:off x="6282837" y="1426293"/>
            <a:ext cx="4134792" cy="790115"/>
          </a:xfrm>
          <a:prstGeom prst="homePlate">
            <a:avLst>
              <a:gd name="adj" fmla="val 63872"/>
            </a:avLst>
          </a:prstGeom>
          <a:solidFill>
            <a:srgbClr val="969696"/>
          </a:solidFill>
          <a:ln w="9525">
            <a:noFill/>
            <a:miter lim="800000"/>
            <a:headEnd/>
            <a:tailEnd/>
          </a:ln>
        </p:spPr>
        <p:txBody>
          <a:bodyPr wrap="none" lIns="91451" tIns="45725" rIns="91451" bIns="45725"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等线"/>
                <a:ea typeface="思源黑体 CN Regular" panose="020B0500000000000000" pitchFamily="34" charset="-122"/>
                <a:cs typeface="+mn-cs"/>
                <a:sym typeface="Arial" panose="020B0604020202020204" pitchFamily="34" charset="0"/>
              </a:rPr>
              <a:t>习总书记在会议上发出的四点倡议</a:t>
            </a:r>
          </a:p>
        </p:txBody>
      </p:sp>
      <p:sp>
        <p:nvSpPr>
          <p:cNvPr id="9" name="TextBox 8"/>
          <p:cNvSpPr txBox="1"/>
          <p:nvPr/>
        </p:nvSpPr>
        <p:spPr>
          <a:xfrm>
            <a:off x="6426819" y="2492263"/>
            <a:ext cx="3990809" cy="4846850"/>
          </a:xfrm>
          <a:prstGeom prst="rect">
            <a:avLst/>
          </a:prstGeom>
          <a:noFill/>
        </p:spPr>
        <p:txBody>
          <a:bodyPr wrap="square" lIns="91451" tIns="45725" rIns="91451" bIns="45725"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highlight>
                  <a:srgbClr val="F9201D"/>
                </a:highlight>
                <a:uLnTx/>
                <a:uFillTx/>
                <a:latin typeface="微软雅黑" pitchFamily="34" charset="-122"/>
                <a:ea typeface="微软雅黑" pitchFamily="34" charset="-122"/>
                <a:cs typeface="+mn-cs"/>
              </a:rPr>
              <a:t>1. </a:t>
            </a:r>
            <a:r>
              <a:rPr kumimoji="0" lang="zh-CN" altLang="en-US" sz="2400" b="1" i="0" u="none" strike="noStrike" kern="1200" cap="none" spc="0" normalizeH="0" baseline="0" noProof="0" dirty="0">
                <a:ln>
                  <a:noFill/>
                </a:ln>
                <a:solidFill>
                  <a:prstClr val="white"/>
                </a:solidFill>
                <a:effectLst/>
                <a:highlight>
                  <a:srgbClr val="F9201D"/>
                </a:highlight>
                <a:uLnTx/>
                <a:uFillTx/>
                <a:latin typeface="等线"/>
                <a:ea typeface="思源黑体 CN Regular" panose="020B0500000000000000" pitchFamily="34" charset="-122"/>
                <a:cs typeface="+mn-cs"/>
                <a:sym typeface="Arial" panose="020B0604020202020204" pitchFamily="34" charset="0"/>
              </a:rPr>
              <a:t>坚决打好新冠肺炎疫情防控全球阻击战</a:t>
            </a:r>
            <a:endParaRPr kumimoji="0" lang="en-US" altLang="zh-CN" sz="2400" b="1" i="0" u="none" strike="noStrike" kern="1200" cap="none" spc="0" normalizeH="0" baseline="0" noProof="0" dirty="0">
              <a:ln>
                <a:noFill/>
              </a:ln>
              <a:solidFill>
                <a:prstClr val="white"/>
              </a:solidFill>
              <a:effectLst/>
              <a:highlight>
                <a:srgbClr val="F9201D"/>
              </a:highlight>
              <a:uLnTx/>
              <a:uFillTx/>
              <a:latin typeface="等线"/>
              <a:ea typeface="思源黑体 CN Regular" panose="020B0500000000000000" pitchFamily="34" charset="-122"/>
              <a:cs typeface="+mn-cs"/>
              <a:sym typeface="Arial" panose="020B0604020202020204" pitchFamily="34" charset="0"/>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highlight>
                  <a:srgbClr val="F9201D"/>
                </a:highlight>
                <a:uLnTx/>
                <a:uFillTx/>
                <a:latin typeface="等线"/>
                <a:ea typeface="思源黑体 CN Regular" panose="020B0500000000000000" pitchFamily="34" charset="-122"/>
                <a:cs typeface="+mn-cs"/>
                <a:sym typeface="Arial" panose="020B0604020202020204" pitchFamily="34" charset="0"/>
              </a:rPr>
              <a:t>2. </a:t>
            </a:r>
            <a:r>
              <a:rPr kumimoji="0" lang="zh-CN" altLang="en-US" sz="2400" b="1" i="0" u="none" strike="noStrike" kern="1200" cap="none" spc="0" normalizeH="0" baseline="0" noProof="0" dirty="0">
                <a:ln>
                  <a:noFill/>
                </a:ln>
                <a:solidFill>
                  <a:prstClr val="white"/>
                </a:solidFill>
                <a:effectLst/>
                <a:highlight>
                  <a:srgbClr val="F9201D"/>
                </a:highlight>
                <a:uLnTx/>
                <a:uFillTx/>
                <a:latin typeface="等线"/>
                <a:ea typeface="思源黑体 CN Regular" panose="020B0500000000000000" pitchFamily="34" charset="-122"/>
                <a:cs typeface="+mn-cs"/>
                <a:sym typeface="Arial" panose="020B0604020202020204" pitchFamily="34" charset="0"/>
              </a:rPr>
              <a:t>有效开展国际联防联控</a:t>
            </a:r>
            <a:endParaRPr kumimoji="0" lang="en-US" altLang="zh-CN" sz="2400" b="1" i="0" u="none" strike="noStrike" kern="1200" cap="none" spc="0" normalizeH="0" baseline="0" noProof="0" dirty="0">
              <a:ln>
                <a:noFill/>
              </a:ln>
              <a:solidFill>
                <a:prstClr val="white"/>
              </a:solidFill>
              <a:effectLst/>
              <a:highlight>
                <a:srgbClr val="F9201D"/>
              </a:highlight>
              <a:uLnTx/>
              <a:uFillTx/>
              <a:latin typeface="等线"/>
              <a:ea typeface="思源黑体 CN Regular" panose="020B0500000000000000" pitchFamily="34" charset="-122"/>
              <a:cs typeface="+mn-cs"/>
              <a:sym typeface="Arial" panose="020B0604020202020204" pitchFamily="34" charset="0"/>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highlight>
                  <a:srgbClr val="F9201D"/>
                </a:highlight>
                <a:uLnTx/>
                <a:uFillTx/>
                <a:latin typeface="等线"/>
                <a:ea typeface="思源黑体 CN Regular" panose="020B0500000000000000" pitchFamily="34" charset="-122"/>
                <a:cs typeface="+mn-cs"/>
                <a:sym typeface="Arial" panose="020B0604020202020204" pitchFamily="34" charset="0"/>
              </a:rPr>
              <a:t>3.</a:t>
            </a:r>
            <a:r>
              <a:rPr kumimoji="0" lang="zh-CN" altLang="en-US" sz="2400" b="1" i="0" u="none" strike="noStrike" kern="1200" cap="none" spc="0" normalizeH="0" baseline="0" noProof="0" dirty="0">
                <a:ln>
                  <a:noFill/>
                </a:ln>
                <a:solidFill>
                  <a:prstClr val="white"/>
                </a:solidFill>
                <a:effectLst/>
                <a:highlight>
                  <a:srgbClr val="F9201D"/>
                </a:highlight>
                <a:uLnTx/>
                <a:uFillTx/>
                <a:latin typeface="等线"/>
                <a:ea typeface="思源黑体 CN Regular" panose="020B0500000000000000" pitchFamily="34" charset="-122"/>
                <a:cs typeface="+mn-cs"/>
                <a:sym typeface="Arial" panose="020B0604020202020204" pitchFamily="34" charset="0"/>
              </a:rPr>
              <a:t>积极支持国际组织发挥作用</a:t>
            </a:r>
            <a:endParaRPr kumimoji="0" lang="en-US" altLang="zh-CN" sz="2400" b="1" i="0" u="none" strike="noStrike" kern="1200" cap="none" spc="0" normalizeH="0" baseline="0" noProof="0" dirty="0">
              <a:ln>
                <a:noFill/>
              </a:ln>
              <a:solidFill>
                <a:prstClr val="white"/>
              </a:solidFill>
              <a:effectLst/>
              <a:highlight>
                <a:srgbClr val="F9201D"/>
              </a:highlight>
              <a:uLnTx/>
              <a:uFillTx/>
              <a:latin typeface="等线"/>
              <a:ea typeface="思源黑体 CN Regular" panose="020B0500000000000000" pitchFamily="34" charset="-122"/>
              <a:cs typeface="+mn-cs"/>
              <a:sym typeface="Arial" panose="020B0604020202020204" pitchFamily="34" charset="0"/>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highlight>
                  <a:srgbClr val="F9201D"/>
                </a:highlight>
                <a:uLnTx/>
                <a:uFillTx/>
                <a:latin typeface="等线"/>
                <a:ea typeface="思源黑体 CN Regular" panose="020B0500000000000000" pitchFamily="34" charset="-122"/>
                <a:cs typeface="+mn-cs"/>
                <a:sym typeface="Arial" panose="020B0604020202020204" pitchFamily="34" charset="0"/>
              </a:rPr>
              <a:t>4.</a:t>
            </a:r>
            <a:r>
              <a:rPr kumimoji="0" lang="zh-CN" altLang="en-US" sz="2400" b="1" i="0" u="none" strike="noStrike" kern="1200" cap="none" spc="0" normalizeH="0" baseline="0" noProof="0" dirty="0">
                <a:ln>
                  <a:noFill/>
                </a:ln>
                <a:solidFill>
                  <a:prstClr val="white"/>
                </a:solidFill>
                <a:effectLst/>
                <a:highlight>
                  <a:srgbClr val="F9201D"/>
                </a:highlight>
                <a:uLnTx/>
                <a:uFillTx/>
                <a:latin typeface="等线"/>
                <a:ea typeface="思源黑体 CN Regular" panose="020B0500000000000000" pitchFamily="34" charset="-122"/>
                <a:cs typeface="+mn-cs"/>
                <a:sym typeface="Arial" panose="020B0604020202020204" pitchFamily="34" charset="0"/>
              </a:rPr>
              <a:t>加强国际宏观经济作用</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white"/>
              </a:solidFill>
              <a:effectLst/>
              <a:uLnTx/>
              <a:uFillTx/>
              <a:latin typeface="等线"/>
              <a:ea typeface="思源黑体 CN Regular" panose="020B0500000000000000" pitchFamily="34" charset="-122"/>
              <a:cs typeface="+mn-cs"/>
              <a:sym typeface="Arial" panose="020B0604020202020204" pitchFamily="34"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white"/>
              </a:solidFill>
              <a:effectLst/>
              <a:uLnTx/>
              <a:uFillTx/>
              <a:latin typeface="等线"/>
              <a:ea typeface="思源黑体 CN Regular" panose="020B0500000000000000" pitchFamily="34" charset="-122"/>
              <a:cs typeface="+mn-cs"/>
              <a:sym typeface="Arial" panose="020B0604020202020204" pitchFamily="34"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white"/>
              </a:solidFill>
              <a:effectLst/>
              <a:uLnTx/>
              <a:uFillTx/>
              <a:latin typeface="等线"/>
              <a:ea typeface="思源黑体 CN Regular" panose="020B0500000000000000" pitchFamily="34" charset="-122"/>
              <a:cs typeface="+mn-cs"/>
              <a:sym typeface="Arial" panose="020B0604020202020204" pitchFamily="34"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endParaRPr>
          </a:p>
        </p:txBody>
      </p:sp>
      <p:sp>
        <p:nvSpPr>
          <p:cNvPr id="11" name="文本框 2"/>
          <p:cNvSpPr txBox="1"/>
          <p:nvPr/>
        </p:nvSpPr>
        <p:spPr>
          <a:xfrm>
            <a:off x="989994" y="600828"/>
            <a:ext cx="446055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习总书记</a:t>
            </a:r>
            <a:r>
              <a:rPr kumimoji="0" lang="en-US" altLang="zh-CN" sz="2800" b="1" i="0" u="none" strike="noStrike" kern="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G20</a:t>
            </a:r>
            <a:r>
              <a:rPr kumimoji="0" lang="zh-CN" altLang="en-US" sz="2800" b="1" i="0" u="none" strike="noStrike" kern="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重要讲话</a:t>
            </a:r>
            <a:endParaRPr kumimoji="0" lang="zh-CN" altLang="en-US" sz="2799" b="1"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3771595045"/>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
                                        </p:tgtEl>
                                        <p:attrNameLst>
                                          <p:attrName>ppt_y</p:attrName>
                                        </p:attrNameLst>
                                      </p:cBhvr>
                                      <p:tavLst>
                                        <p:tav tm="0">
                                          <p:val>
                                            <p:strVal val="#ppt_y"/>
                                          </p:val>
                                        </p:tav>
                                        <p:tav tm="100000">
                                          <p:val>
                                            <p:strVal val="#ppt_y"/>
                                          </p:val>
                                        </p:tav>
                                      </p:tavLst>
                                    </p:anim>
                                    <p:anim calcmode="lin" valueType="num">
                                      <p:cBhvr>
                                        <p:cTn id="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par>
                          <p:cTn id="21" fill="hold">
                            <p:stCondLst>
                              <p:cond delay="200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6"/>
                                        </p:tgtEl>
                                        <p:attrNameLst>
                                          <p:attrName>style.visibility</p:attrName>
                                        </p:attrNameLst>
                                      </p:cBhvr>
                                      <p:to>
                                        <p:strVal val="visible"/>
                                      </p:to>
                                    </p:set>
                                    <p:animEffect transition="in" filter="wipe(left)">
                                      <p:cBhvr>
                                        <p:cTn id="24" dur="100"/>
                                        <p:tgtEl>
                                          <p:spTgt spid="6"/>
                                        </p:tgtEl>
                                      </p:cBhvr>
                                    </p:animEffect>
                                  </p:childTnLst>
                                </p:cTn>
                              </p:par>
                              <p:par>
                                <p:cTn id="25" presetID="36" presetClass="emph" presetSubtype="0" fill="hold" grpId="1" nodeType="withEffect">
                                  <p:stCondLst>
                                    <p:cond delay="0"/>
                                  </p:stCondLst>
                                  <p:iterate type="lt">
                                    <p:tmPct val="30000"/>
                                  </p:iterate>
                                  <p:childTnLst>
                                    <p:animScale>
                                      <p:cBhvr>
                                        <p:cTn id="26" dur="50" autoRev="1" fill="hold">
                                          <p:stCondLst>
                                            <p:cond delay="0"/>
                                          </p:stCondLst>
                                        </p:cTn>
                                        <p:tgtEl>
                                          <p:spTgt spid="6"/>
                                        </p:tgtEl>
                                      </p:cBhvr>
                                      <p:to x="80000" y="100000"/>
                                    </p:animScale>
                                    <p:anim by="(#ppt_w*0.10)" calcmode="lin" valueType="num">
                                      <p:cBhvr>
                                        <p:cTn id="27" dur="50" autoRev="1" fill="hold">
                                          <p:stCondLst>
                                            <p:cond delay="0"/>
                                          </p:stCondLst>
                                        </p:cTn>
                                        <p:tgtEl>
                                          <p:spTgt spid="6"/>
                                        </p:tgtEl>
                                        <p:attrNameLst>
                                          <p:attrName>ppt_x</p:attrName>
                                        </p:attrNameLst>
                                      </p:cBhvr>
                                    </p:anim>
                                    <p:anim by="(-#ppt_w*0.10)" calcmode="lin" valueType="num">
                                      <p:cBhvr>
                                        <p:cTn id="28" dur="50" autoRev="1" fill="hold">
                                          <p:stCondLst>
                                            <p:cond delay="0"/>
                                          </p:stCondLst>
                                        </p:cTn>
                                        <p:tgtEl>
                                          <p:spTgt spid="6"/>
                                        </p:tgtEl>
                                        <p:attrNameLst>
                                          <p:attrName>ppt_y</p:attrName>
                                        </p:attrNameLst>
                                      </p:cBhvr>
                                    </p:anim>
                                    <p:animRot by="-480000">
                                      <p:cBhvr>
                                        <p:cTn id="29" dur="50" autoRev="1" fill="hold">
                                          <p:stCondLst>
                                            <p:cond delay="0"/>
                                          </p:stCondLst>
                                        </p:cTn>
                                        <p:tgtEl>
                                          <p:spTgt spid="6"/>
                                        </p:tgtEl>
                                        <p:attrNameLst>
                                          <p:attrName>r</p:attrName>
                                        </p:attrNameLst>
                                      </p:cBhvr>
                                    </p:animRot>
                                  </p:childTnLst>
                                </p:cTn>
                              </p:par>
                            </p:childTnLst>
                          </p:cTn>
                        </p:par>
                        <p:par>
                          <p:cTn id="30" fill="hold">
                            <p:stCondLst>
                              <p:cond delay="4050"/>
                            </p:stCondLst>
                            <p:childTnLst>
                              <p:par>
                                <p:cTn id="31" presetID="2" presetClass="entr" presetSubtype="2"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1+#ppt_w/2"/>
                                          </p:val>
                                        </p:tav>
                                        <p:tav tm="100000">
                                          <p:val>
                                            <p:strVal val="#ppt_x"/>
                                          </p:val>
                                        </p:tav>
                                      </p:tavLst>
                                    </p:anim>
                                    <p:anim calcmode="lin" valueType="num">
                                      <p:cBhvr additive="base">
                                        <p:cTn id="34" dur="500" fill="hold"/>
                                        <p:tgtEl>
                                          <p:spTgt spid="8"/>
                                        </p:tgtEl>
                                        <p:attrNameLst>
                                          <p:attrName>ppt_y</p:attrName>
                                        </p:attrNameLst>
                                      </p:cBhvr>
                                      <p:tavLst>
                                        <p:tav tm="0">
                                          <p:val>
                                            <p:strVal val="#ppt_y"/>
                                          </p:val>
                                        </p:tav>
                                        <p:tav tm="100000">
                                          <p:val>
                                            <p:strVal val="#ppt_y"/>
                                          </p:val>
                                        </p:tav>
                                      </p:tavLst>
                                    </p:anim>
                                  </p:childTnLst>
                                </p:cTn>
                              </p:par>
                            </p:childTnLst>
                          </p:cTn>
                        </p:par>
                        <p:par>
                          <p:cTn id="35" fill="hold">
                            <p:stCondLst>
                              <p:cond delay="4550"/>
                            </p:stCondLst>
                            <p:childTnLst>
                              <p:par>
                                <p:cTn id="36" presetID="22" presetClass="entr" presetSubtype="1"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up)">
                                      <p:cBhvr>
                                        <p:cTn id="38" dur="500"/>
                                        <p:tgtEl>
                                          <p:spTgt spid="7"/>
                                        </p:tgtEl>
                                      </p:cBhvr>
                                    </p:animEffect>
                                  </p:childTnLst>
                                </p:cTn>
                              </p:par>
                            </p:childTnLst>
                          </p:cTn>
                        </p:par>
                        <p:par>
                          <p:cTn id="39" fill="hold">
                            <p:stCondLst>
                              <p:cond delay="5050"/>
                            </p:stCondLst>
                            <p:childTnLst>
                              <p:par>
                                <p:cTn id="40" presetID="22" presetClass="entr" presetSubtype="8" fill="hold" grpId="0" nodeType="afterEffect">
                                  <p:stCondLst>
                                    <p:cond delay="0"/>
                                  </p:stCondLst>
                                  <p:iterate type="lt">
                                    <p:tmPct val="30000"/>
                                  </p:iterate>
                                  <p:childTnLst>
                                    <p:set>
                                      <p:cBhvr>
                                        <p:cTn id="41" dur="1" fill="hold">
                                          <p:stCondLst>
                                            <p:cond delay="0"/>
                                          </p:stCondLst>
                                        </p:cTn>
                                        <p:tgtEl>
                                          <p:spTgt spid="9"/>
                                        </p:tgtEl>
                                        <p:attrNameLst>
                                          <p:attrName>style.visibility</p:attrName>
                                        </p:attrNameLst>
                                      </p:cBhvr>
                                      <p:to>
                                        <p:strVal val="visible"/>
                                      </p:to>
                                    </p:set>
                                    <p:animEffect transition="in" filter="wipe(left)">
                                      <p:cBhvr>
                                        <p:cTn id="42" dur="100"/>
                                        <p:tgtEl>
                                          <p:spTgt spid="9"/>
                                        </p:tgtEl>
                                      </p:cBhvr>
                                    </p:animEffect>
                                  </p:childTnLst>
                                </p:cTn>
                              </p:par>
                              <p:par>
                                <p:cTn id="43" presetID="36" presetClass="emph" presetSubtype="0" fill="hold" grpId="1" nodeType="withEffect">
                                  <p:stCondLst>
                                    <p:cond delay="0"/>
                                  </p:stCondLst>
                                  <p:iterate type="lt">
                                    <p:tmPct val="30000"/>
                                  </p:iterate>
                                  <p:childTnLst>
                                    <p:animScale>
                                      <p:cBhvr>
                                        <p:cTn id="44" dur="50" autoRev="1" fill="hold">
                                          <p:stCondLst>
                                            <p:cond delay="0"/>
                                          </p:stCondLst>
                                        </p:cTn>
                                        <p:tgtEl>
                                          <p:spTgt spid="9"/>
                                        </p:tgtEl>
                                      </p:cBhvr>
                                      <p:to x="80000" y="100000"/>
                                    </p:animScale>
                                    <p:anim by="(#ppt_w*0.10)" calcmode="lin" valueType="num">
                                      <p:cBhvr>
                                        <p:cTn id="45" dur="50" autoRev="1" fill="hold">
                                          <p:stCondLst>
                                            <p:cond delay="0"/>
                                          </p:stCondLst>
                                        </p:cTn>
                                        <p:tgtEl>
                                          <p:spTgt spid="9"/>
                                        </p:tgtEl>
                                        <p:attrNameLst>
                                          <p:attrName>ppt_x</p:attrName>
                                        </p:attrNameLst>
                                      </p:cBhvr>
                                    </p:anim>
                                    <p:anim by="(-#ppt_w*0.10)" calcmode="lin" valueType="num">
                                      <p:cBhvr>
                                        <p:cTn id="46" dur="50" autoRev="1" fill="hold">
                                          <p:stCondLst>
                                            <p:cond delay="0"/>
                                          </p:stCondLst>
                                        </p:cTn>
                                        <p:tgtEl>
                                          <p:spTgt spid="9"/>
                                        </p:tgtEl>
                                        <p:attrNameLst>
                                          <p:attrName>ppt_y</p:attrName>
                                        </p:attrNameLst>
                                      </p:cBhvr>
                                    </p:anim>
                                    <p:animRot by="-480000">
                                      <p:cBhvr>
                                        <p:cTn id="47" dur="50" autoRev="1"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6" grpId="1"/>
      <p:bldP spid="7" grpId="0" animBg="1"/>
      <p:bldP spid="8" grpId="0" animBg="1"/>
      <p:bldP spid="9" grpId="0"/>
      <p:bldP spid="9" grpId="1"/>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7" name="圆角矩形 16"/>
          <p:cNvSpPr/>
          <p:nvPr/>
        </p:nvSpPr>
        <p:spPr>
          <a:xfrm>
            <a:off x="2477582" y="4053724"/>
            <a:ext cx="7790923" cy="857052"/>
          </a:xfrm>
          <a:prstGeom prst="roundRect">
            <a:avLst/>
          </a:prstGeom>
          <a:noFill/>
          <a:ln w="603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383"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a:off x="1630606" y="2747513"/>
            <a:ext cx="7678310" cy="857052"/>
          </a:xfrm>
          <a:prstGeom prst="roundRect">
            <a:avLst/>
          </a:prstGeom>
          <a:noFill/>
          <a:ln w="603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383"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 name="圆角矩形 18"/>
          <p:cNvSpPr/>
          <p:nvPr/>
        </p:nvSpPr>
        <p:spPr>
          <a:xfrm>
            <a:off x="2477582" y="1414322"/>
            <a:ext cx="7790923" cy="857052"/>
          </a:xfrm>
          <a:prstGeom prst="roundRect">
            <a:avLst/>
          </a:prstGeom>
          <a:noFill/>
          <a:ln w="603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383"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0" name="Group 5"/>
          <p:cNvGrpSpPr>
            <a:grpSpLocks/>
          </p:cNvGrpSpPr>
          <p:nvPr/>
        </p:nvGrpSpPr>
        <p:grpSpPr bwMode="auto">
          <a:xfrm>
            <a:off x="1630606" y="1161968"/>
            <a:ext cx="1237158" cy="1236376"/>
            <a:chOff x="802" y="845"/>
            <a:chExt cx="827" cy="826"/>
          </a:xfrm>
        </p:grpSpPr>
        <p:sp>
          <p:nvSpPr>
            <p:cNvPr id="21" name="Oval 6"/>
            <p:cNvSpPr>
              <a:spLocks noChangeArrowheads="1"/>
            </p:cNvSpPr>
            <p:nvPr/>
          </p:nvSpPr>
          <p:spPr bwMode="ltGray">
            <a:xfrm>
              <a:off x="802" y="845"/>
              <a:ext cx="827" cy="826"/>
            </a:xfrm>
            <a:prstGeom prst="ellipse">
              <a:avLst/>
            </a:prstGeom>
            <a:solidFill>
              <a:srgbClr val="F8F8F8"/>
            </a:solidFill>
            <a:ln w="38100">
              <a:solidFill>
                <a:srgbClr val="C00000"/>
              </a:solidFill>
              <a:round/>
              <a:headEnd/>
              <a:tailEnd/>
            </a:ln>
          </p:spPr>
          <p:txBody>
            <a:bodyPr wrap="none" anchor="ctr"/>
            <a:lstStyle/>
            <a:p>
              <a:pPr marL="0" marR="0" lvl="0" indent="0" algn="l" defTabSz="1219383"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Arial" charset="0"/>
              </a:endParaRPr>
            </a:p>
          </p:txBody>
        </p:sp>
        <p:sp>
          <p:nvSpPr>
            <p:cNvPr id="22" name="Oval 7"/>
            <p:cNvSpPr>
              <a:spLocks noChangeArrowheads="1"/>
            </p:cNvSpPr>
            <p:nvPr/>
          </p:nvSpPr>
          <p:spPr bwMode="ltGray">
            <a:xfrm>
              <a:off x="836" y="879"/>
              <a:ext cx="758" cy="758"/>
            </a:xfrm>
            <a:prstGeom prst="ellipse">
              <a:avLst/>
            </a:prstGeom>
            <a:solidFill>
              <a:srgbClr val="FFFFFF"/>
            </a:solidFill>
            <a:ln w="38100">
              <a:solidFill>
                <a:srgbClr val="C00000"/>
              </a:solidFill>
              <a:round/>
              <a:headEnd/>
              <a:tailEnd/>
            </a:ln>
          </p:spPr>
          <p:txBody>
            <a:bodyPr wrap="none" anchor="ctr"/>
            <a:lstStyle/>
            <a:p>
              <a:pPr marL="0" marR="0" lvl="0" indent="0" algn="l" defTabSz="1219383"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Arial" charset="0"/>
              </a:endParaRPr>
            </a:p>
          </p:txBody>
        </p:sp>
        <p:sp>
          <p:nvSpPr>
            <p:cNvPr id="23" name="Oval 8"/>
            <p:cNvSpPr>
              <a:spLocks noChangeArrowheads="1"/>
            </p:cNvSpPr>
            <p:nvPr/>
          </p:nvSpPr>
          <p:spPr bwMode="ltGray">
            <a:xfrm>
              <a:off x="870" y="915"/>
              <a:ext cx="690" cy="690"/>
            </a:xfrm>
            <a:prstGeom prst="ellipse">
              <a:avLst/>
            </a:prstGeom>
            <a:noFill/>
            <a:ln w="38100">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1219383"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Arial" charset="0"/>
              </a:endParaRPr>
            </a:p>
          </p:txBody>
        </p:sp>
      </p:grpSp>
      <p:grpSp>
        <p:nvGrpSpPr>
          <p:cNvPr id="24" name="Group 12"/>
          <p:cNvGrpSpPr>
            <a:grpSpLocks/>
          </p:cNvGrpSpPr>
          <p:nvPr/>
        </p:nvGrpSpPr>
        <p:grpSpPr bwMode="auto">
          <a:xfrm>
            <a:off x="8971075" y="2515794"/>
            <a:ext cx="1237158" cy="1236377"/>
            <a:chOff x="802" y="845"/>
            <a:chExt cx="827" cy="826"/>
          </a:xfrm>
        </p:grpSpPr>
        <p:sp>
          <p:nvSpPr>
            <p:cNvPr id="25" name="Oval 13"/>
            <p:cNvSpPr>
              <a:spLocks noChangeArrowheads="1"/>
            </p:cNvSpPr>
            <p:nvPr/>
          </p:nvSpPr>
          <p:spPr bwMode="gray">
            <a:xfrm>
              <a:off x="802" y="845"/>
              <a:ext cx="827" cy="826"/>
            </a:xfrm>
            <a:prstGeom prst="ellipse">
              <a:avLst/>
            </a:prstGeom>
            <a:solidFill>
              <a:srgbClr val="F8F8F8"/>
            </a:solidFill>
            <a:ln w="38100">
              <a:solidFill>
                <a:srgbClr val="C00000"/>
              </a:solidFill>
              <a:round/>
              <a:headEnd/>
              <a:tailEnd/>
            </a:ln>
          </p:spPr>
          <p:txBody>
            <a:bodyPr wrap="none" anchor="ctr"/>
            <a:lstStyle/>
            <a:p>
              <a:pPr marL="0" marR="0" lvl="0" indent="0" algn="l" defTabSz="1219383"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Arial" charset="0"/>
              </a:endParaRPr>
            </a:p>
          </p:txBody>
        </p:sp>
        <p:sp>
          <p:nvSpPr>
            <p:cNvPr id="26" name="Oval 14"/>
            <p:cNvSpPr>
              <a:spLocks noChangeArrowheads="1"/>
            </p:cNvSpPr>
            <p:nvPr/>
          </p:nvSpPr>
          <p:spPr bwMode="gray">
            <a:xfrm>
              <a:off x="836" y="879"/>
              <a:ext cx="758" cy="758"/>
            </a:xfrm>
            <a:prstGeom prst="ellipse">
              <a:avLst/>
            </a:prstGeom>
            <a:noFill/>
            <a:ln w="38100">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1219383"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Arial" charset="0"/>
              </a:endParaRPr>
            </a:p>
          </p:txBody>
        </p:sp>
        <p:sp>
          <p:nvSpPr>
            <p:cNvPr id="27" name="Oval 15"/>
            <p:cNvSpPr>
              <a:spLocks noChangeArrowheads="1"/>
            </p:cNvSpPr>
            <p:nvPr/>
          </p:nvSpPr>
          <p:spPr bwMode="gray">
            <a:xfrm>
              <a:off x="870" y="915"/>
              <a:ext cx="690" cy="690"/>
            </a:xfrm>
            <a:prstGeom prst="ellipse">
              <a:avLst/>
            </a:prstGeom>
            <a:noFill/>
            <a:ln w="38100">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1219383"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Arial" charset="0"/>
              </a:endParaRPr>
            </a:p>
          </p:txBody>
        </p:sp>
      </p:grpSp>
      <p:grpSp>
        <p:nvGrpSpPr>
          <p:cNvPr id="28" name="Group 19"/>
          <p:cNvGrpSpPr>
            <a:grpSpLocks/>
          </p:cNvGrpSpPr>
          <p:nvPr/>
        </p:nvGrpSpPr>
        <p:grpSpPr bwMode="auto">
          <a:xfrm>
            <a:off x="1621089" y="3893425"/>
            <a:ext cx="1237158" cy="1236377"/>
            <a:chOff x="802" y="845"/>
            <a:chExt cx="827" cy="826"/>
          </a:xfrm>
        </p:grpSpPr>
        <p:sp>
          <p:nvSpPr>
            <p:cNvPr id="29" name="Oval 20"/>
            <p:cNvSpPr>
              <a:spLocks noChangeArrowheads="1"/>
            </p:cNvSpPr>
            <p:nvPr/>
          </p:nvSpPr>
          <p:spPr bwMode="ltGray">
            <a:xfrm>
              <a:off x="802" y="845"/>
              <a:ext cx="827" cy="826"/>
            </a:xfrm>
            <a:prstGeom prst="ellipse">
              <a:avLst/>
            </a:prstGeom>
            <a:solidFill>
              <a:srgbClr val="F8F8F8"/>
            </a:solidFill>
            <a:ln w="38100">
              <a:solidFill>
                <a:srgbClr val="C00000"/>
              </a:solidFill>
              <a:round/>
              <a:headEnd/>
              <a:tailEnd/>
            </a:ln>
          </p:spPr>
          <p:txBody>
            <a:bodyPr wrap="none" anchor="ctr"/>
            <a:lstStyle/>
            <a:p>
              <a:pPr marL="0" marR="0" lvl="0" indent="0" algn="l" defTabSz="1219383"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Arial" charset="0"/>
              </a:endParaRPr>
            </a:p>
          </p:txBody>
        </p:sp>
        <p:sp>
          <p:nvSpPr>
            <p:cNvPr id="30" name="Oval 21"/>
            <p:cNvSpPr>
              <a:spLocks noChangeArrowheads="1"/>
            </p:cNvSpPr>
            <p:nvPr/>
          </p:nvSpPr>
          <p:spPr bwMode="ltGray">
            <a:xfrm>
              <a:off x="836" y="879"/>
              <a:ext cx="758" cy="758"/>
            </a:xfrm>
            <a:prstGeom prst="ellipse">
              <a:avLst/>
            </a:prstGeom>
            <a:noFill/>
            <a:ln w="38100">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1219383"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Arial" charset="0"/>
              </a:endParaRPr>
            </a:p>
          </p:txBody>
        </p:sp>
        <p:sp>
          <p:nvSpPr>
            <p:cNvPr id="31" name="Oval 22"/>
            <p:cNvSpPr>
              <a:spLocks noChangeArrowheads="1"/>
            </p:cNvSpPr>
            <p:nvPr/>
          </p:nvSpPr>
          <p:spPr bwMode="ltGray">
            <a:xfrm>
              <a:off x="870" y="915"/>
              <a:ext cx="690" cy="690"/>
            </a:xfrm>
            <a:prstGeom prst="ellipse">
              <a:avLst/>
            </a:prstGeom>
            <a:noFill/>
            <a:ln w="38100">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1219383"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Arial" charset="0"/>
              </a:endParaRPr>
            </a:p>
          </p:txBody>
        </p:sp>
      </p:grpSp>
      <p:sp>
        <p:nvSpPr>
          <p:cNvPr id="35" name="TextBox 73"/>
          <p:cNvSpPr txBox="1"/>
          <p:nvPr/>
        </p:nvSpPr>
        <p:spPr>
          <a:xfrm>
            <a:off x="2986721" y="1521927"/>
            <a:ext cx="7142209" cy="597921"/>
          </a:xfrm>
          <a:prstGeom prst="rect">
            <a:avLst/>
          </a:prstGeom>
          <a:noFill/>
        </p:spPr>
        <p:txBody>
          <a:bodyPr>
            <a:spAutoFit/>
          </a:bodyPr>
          <a:lstStyle/>
          <a:p>
            <a:pPr marL="0" marR="0" lvl="0" indent="0" algn="l" defTabSz="1219383" rtl="0" eaLnBrk="1" fontAlgn="auto" latinLnBrk="0" hangingPunct="1">
              <a:lnSpc>
                <a:spcPct val="13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各方承诺采取一切必要措施共同抗击疫情</a:t>
            </a:r>
            <a:r>
              <a:rPr kumimoji="0" lang="zh-CN" altLang="en-US" sz="2800" b="0"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a:t>
            </a:r>
          </a:p>
        </p:txBody>
      </p:sp>
      <p:sp>
        <p:nvSpPr>
          <p:cNvPr id="36" name="TextBox 74"/>
          <p:cNvSpPr txBox="1"/>
          <p:nvPr/>
        </p:nvSpPr>
        <p:spPr>
          <a:xfrm>
            <a:off x="1752734" y="2810999"/>
            <a:ext cx="7164414" cy="597921"/>
          </a:xfrm>
          <a:prstGeom prst="rect">
            <a:avLst/>
          </a:prstGeom>
          <a:noFill/>
          <a:ln>
            <a:noFill/>
          </a:ln>
        </p:spPr>
        <p:txBody>
          <a:bodyPr>
            <a:spAutoFit/>
          </a:bodyPr>
          <a:lstStyle/>
          <a:p>
            <a:pPr marL="0" marR="0" lvl="0" indent="0" algn="l" defTabSz="1219383" rtl="0" eaLnBrk="1" fontAlgn="auto" latinLnBrk="0" hangingPunct="1">
              <a:lnSpc>
                <a:spcPct val="13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各方同意为不发达国家抗疫提供支持帮助</a:t>
            </a:r>
            <a:endParaRPr kumimoji="0" lang="zh-CN" altLang="en-US" sz="2800" b="0"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endParaRPr>
          </a:p>
        </p:txBody>
      </p:sp>
      <p:sp>
        <p:nvSpPr>
          <p:cNvPr id="37" name="TextBox 75"/>
          <p:cNvSpPr txBox="1">
            <a:spLocks noChangeArrowheads="1"/>
          </p:cNvSpPr>
          <p:nvPr/>
        </p:nvSpPr>
        <p:spPr bwMode="auto">
          <a:xfrm>
            <a:off x="2848730" y="4112449"/>
            <a:ext cx="7410259" cy="59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285693" marR="0" lvl="0" indent="-285693" algn="l" defTabSz="1219383" rtl="0" eaLnBrk="0" fontAlgn="auto" latinLnBrk="0" hangingPunct="0">
              <a:lnSpc>
                <a:spcPct val="13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srgbClr val="FF0000"/>
                </a:solidFill>
                <a:effectLst/>
                <a:uLnTx/>
                <a:uFillTx/>
                <a:latin typeface="Arial" charset="0"/>
                <a:ea typeface="思源黑体 CN Regular" panose="020B0500000000000000" pitchFamily="34" charset="-122"/>
                <a:cs typeface="+mn-cs"/>
                <a:sym typeface="Arial" panose="020B0604020202020204" pitchFamily="34" charset="0"/>
              </a:rPr>
              <a:t>各方承诺维护全球经济金融稳定</a:t>
            </a:r>
            <a:endParaRPr kumimoji="0" lang="zh-CN" altLang="en-US" sz="2800" b="0"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endParaRPr>
          </a:p>
        </p:txBody>
      </p:sp>
      <p:sp>
        <p:nvSpPr>
          <p:cNvPr id="39" name="文本框 2"/>
          <p:cNvSpPr txBox="1"/>
          <p:nvPr/>
        </p:nvSpPr>
        <p:spPr>
          <a:xfrm>
            <a:off x="1049322" y="409434"/>
            <a:ext cx="580867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G20</a:t>
            </a:r>
            <a:r>
              <a:rPr kumimoji="0" lang="zh-CN" altLang="en-US" sz="3200" b="1" i="0" u="none" strike="noStrike" kern="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特别峰会上所取得的成果</a:t>
            </a:r>
          </a:p>
        </p:txBody>
      </p:sp>
      <p:sp>
        <p:nvSpPr>
          <p:cNvPr id="3" name="Rectangle 2">
            <a:extLst>
              <a:ext uri="{FF2B5EF4-FFF2-40B4-BE49-F238E27FC236}">
                <a16:creationId xmlns:a16="http://schemas.microsoft.com/office/drawing/2014/main" id="{603B1684-EBB0-4FA3-819A-A5730DBC0ACA}"/>
              </a:ext>
            </a:extLst>
          </p:cNvPr>
          <p:cNvSpPr/>
          <p:nvPr/>
        </p:nvSpPr>
        <p:spPr>
          <a:xfrm>
            <a:off x="1630606" y="5431355"/>
            <a:ext cx="9690537"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联合国秘书长呼吁解除对有关国家的单边制裁措施。我国积极响应这一呼吁，希望个别国家切实尊重所有受疫情影响的人民的合法权益和生命</a:t>
            </a:r>
          </a:p>
        </p:txBody>
      </p:sp>
      <p:sp>
        <p:nvSpPr>
          <p:cNvPr id="38" name="爆炸形 1 12">
            <a:extLst>
              <a:ext uri="{FF2B5EF4-FFF2-40B4-BE49-F238E27FC236}">
                <a16:creationId xmlns:a16="http://schemas.microsoft.com/office/drawing/2014/main" id="{05CAAE45-3035-45C1-9AAA-92F01111DBC5}"/>
              </a:ext>
            </a:extLst>
          </p:cNvPr>
          <p:cNvSpPr/>
          <p:nvPr/>
        </p:nvSpPr>
        <p:spPr>
          <a:xfrm>
            <a:off x="1830205" y="1338244"/>
            <a:ext cx="836463" cy="849164"/>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0" name="爆炸形 1 12">
            <a:extLst>
              <a:ext uri="{FF2B5EF4-FFF2-40B4-BE49-F238E27FC236}">
                <a16:creationId xmlns:a16="http://schemas.microsoft.com/office/drawing/2014/main" id="{B42C454F-53C3-465F-A6DA-DEA6B806D0C1}"/>
              </a:ext>
            </a:extLst>
          </p:cNvPr>
          <p:cNvSpPr/>
          <p:nvPr/>
        </p:nvSpPr>
        <p:spPr>
          <a:xfrm>
            <a:off x="9170674" y="2698697"/>
            <a:ext cx="836463" cy="849164"/>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1" name="爆炸形 1 12">
            <a:extLst>
              <a:ext uri="{FF2B5EF4-FFF2-40B4-BE49-F238E27FC236}">
                <a16:creationId xmlns:a16="http://schemas.microsoft.com/office/drawing/2014/main" id="{04CF1CF3-8C59-45D4-9EDA-9BE758E4FADC}"/>
              </a:ext>
            </a:extLst>
          </p:cNvPr>
          <p:cNvSpPr/>
          <p:nvPr/>
        </p:nvSpPr>
        <p:spPr>
          <a:xfrm>
            <a:off x="1830205" y="4060804"/>
            <a:ext cx="836463" cy="849164"/>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2" name="十字星 8">
            <a:extLst>
              <a:ext uri="{FF2B5EF4-FFF2-40B4-BE49-F238E27FC236}">
                <a16:creationId xmlns:a16="http://schemas.microsoft.com/office/drawing/2014/main" id="{E559D530-33BC-4388-91FF-69EDBFAC3C28}"/>
              </a:ext>
            </a:extLst>
          </p:cNvPr>
          <p:cNvSpPr/>
          <p:nvPr/>
        </p:nvSpPr>
        <p:spPr>
          <a:xfrm>
            <a:off x="652734" y="5431355"/>
            <a:ext cx="436245" cy="499110"/>
          </a:xfrm>
          <a:prstGeom prst="star4">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45612032"/>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9"/>
                                        </p:tgtEl>
                                        <p:attrNameLst>
                                          <p:attrName>ppt_y</p:attrName>
                                        </p:attrNameLst>
                                      </p:cBhvr>
                                      <p:tavLst>
                                        <p:tav tm="0">
                                          <p:val>
                                            <p:strVal val="#ppt_y"/>
                                          </p:val>
                                        </p:tav>
                                        <p:tav tm="100000">
                                          <p:val>
                                            <p:strVal val="#ppt_y"/>
                                          </p:val>
                                        </p:tav>
                                      </p:tavLst>
                                    </p:anim>
                                    <p:anim calcmode="lin" valueType="num">
                                      <p:cBhvr>
                                        <p:cTn id="9"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9"/>
                                        </p:tgtEl>
                                      </p:cBhvr>
                                    </p:animEffect>
                                  </p:childTnLst>
                                </p:cTn>
                              </p:par>
                            </p:childTnLst>
                          </p:cTn>
                        </p:par>
                        <p:par>
                          <p:cTn id="12" fill="hold">
                            <p:stCondLst>
                              <p:cond delay="1150"/>
                            </p:stCondLst>
                            <p:childTnLst>
                              <p:par>
                                <p:cTn id="13" presetID="2" presetClass="entr" presetSubtype="8"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childTnLst>
                          </p:cTn>
                        </p:par>
                        <p:par>
                          <p:cTn id="25" fill="hold">
                            <p:stCondLst>
                              <p:cond delay="1650"/>
                            </p:stCondLst>
                            <p:childTnLst>
                              <p:par>
                                <p:cTn id="26" presetID="2" presetClass="entr" presetSubtype="2"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1+#ppt_w/2"/>
                                          </p:val>
                                        </p:tav>
                                        <p:tav tm="100000">
                                          <p:val>
                                            <p:strVal val="#ppt_x"/>
                                          </p:val>
                                        </p:tav>
                                      </p:tavLst>
                                    </p:anim>
                                    <p:anim calcmode="lin" valueType="num">
                                      <p:cBhvr additive="base">
                                        <p:cTn id="29" dur="500" fill="hold"/>
                                        <p:tgtEl>
                                          <p:spTgt spid="18"/>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1+#ppt_w/2"/>
                                          </p:val>
                                        </p:tav>
                                        <p:tav tm="100000">
                                          <p:val>
                                            <p:strVal val="#ppt_x"/>
                                          </p:val>
                                        </p:tav>
                                      </p:tavLst>
                                    </p:anim>
                                    <p:anim calcmode="lin" valueType="num">
                                      <p:cBhvr additive="base">
                                        <p:cTn id="33" dur="500" fill="hold"/>
                                        <p:tgtEl>
                                          <p:spTgt spid="24"/>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500" fill="hold"/>
                                        <p:tgtEl>
                                          <p:spTgt spid="36"/>
                                        </p:tgtEl>
                                        <p:attrNameLst>
                                          <p:attrName>ppt_x</p:attrName>
                                        </p:attrNameLst>
                                      </p:cBhvr>
                                      <p:tavLst>
                                        <p:tav tm="0">
                                          <p:val>
                                            <p:strVal val="1+#ppt_w/2"/>
                                          </p:val>
                                        </p:tav>
                                        <p:tav tm="100000">
                                          <p:val>
                                            <p:strVal val="#ppt_x"/>
                                          </p:val>
                                        </p:tav>
                                      </p:tavLst>
                                    </p:anim>
                                    <p:anim calcmode="lin" valueType="num">
                                      <p:cBhvr additive="base">
                                        <p:cTn id="37" dur="500" fill="hold"/>
                                        <p:tgtEl>
                                          <p:spTgt spid="36"/>
                                        </p:tgtEl>
                                        <p:attrNameLst>
                                          <p:attrName>ppt_y</p:attrName>
                                        </p:attrNameLst>
                                      </p:cBhvr>
                                      <p:tavLst>
                                        <p:tav tm="0">
                                          <p:val>
                                            <p:strVal val="#ppt_y"/>
                                          </p:val>
                                        </p:tav>
                                        <p:tav tm="100000">
                                          <p:val>
                                            <p:strVal val="#ppt_y"/>
                                          </p:val>
                                        </p:tav>
                                      </p:tavLst>
                                    </p:anim>
                                  </p:childTnLst>
                                </p:cTn>
                              </p:par>
                            </p:childTnLst>
                          </p:cTn>
                        </p:par>
                        <p:par>
                          <p:cTn id="38" fill="hold">
                            <p:stCondLst>
                              <p:cond delay="2150"/>
                            </p:stCondLst>
                            <p:childTnLst>
                              <p:par>
                                <p:cTn id="39" presetID="2" presetClass="entr" presetSubtype="8"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0-#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0-#ppt_w/2"/>
                                          </p:val>
                                        </p:tav>
                                        <p:tav tm="100000">
                                          <p:val>
                                            <p:strVal val="#ppt_x"/>
                                          </p:val>
                                        </p:tav>
                                      </p:tavLst>
                                    </p:anim>
                                    <p:anim calcmode="lin" valueType="num">
                                      <p:cBhvr additive="base">
                                        <p:cTn id="46" dur="500" fill="hold"/>
                                        <p:tgtEl>
                                          <p:spTgt spid="28"/>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0-#ppt_w/2"/>
                                          </p:val>
                                        </p:tav>
                                        <p:tav tm="100000">
                                          <p:val>
                                            <p:strVal val="#ppt_x"/>
                                          </p:val>
                                        </p:tav>
                                      </p:tavLst>
                                    </p:anim>
                                    <p:anim calcmode="lin" valueType="num">
                                      <p:cBhvr additive="base">
                                        <p:cTn id="50" dur="500" fill="hold"/>
                                        <p:tgtEl>
                                          <p:spTgt spid="37"/>
                                        </p:tgtEl>
                                        <p:attrNameLst>
                                          <p:attrName>ppt_y</p:attrName>
                                        </p:attrNameLst>
                                      </p:cBhvr>
                                      <p:tavLst>
                                        <p:tav tm="0">
                                          <p:val>
                                            <p:strVal val="#ppt_y"/>
                                          </p:val>
                                        </p:tav>
                                        <p:tav tm="100000">
                                          <p:val>
                                            <p:strVal val="#ppt_y"/>
                                          </p:val>
                                        </p:tav>
                                      </p:tavLst>
                                    </p:anim>
                                  </p:childTnLst>
                                </p:cTn>
                              </p:par>
                              <p:par>
                                <p:cTn id="51" presetID="3" presetClass="entr" presetSubtype="1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blinds(horizontal)">
                                      <p:cBhvr>
                                        <p:cTn id="53" dur="500"/>
                                        <p:tgtEl>
                                          <p:spTgt spid="38"/>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blinds(horizontal)">
                                      <p:cBhvr>
                                        <p:cTn id="56" dur="500"/>
                                        <p:tgtEl>
                                          <p:spTgt spid="40"/>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blinds(horizontal)">
                                      <p:cBhvr>
                                        <p:cTn id="59" dur="500"/>
                                        <p:tgtEl>
                                          <p:spTgt spid="41"/>
                                        </p:tgtEl>
                                      </p:cBhvr>
                                    </p:animEffect>
                                  </p:childTnLst>
                                </p:cTn>
                              </p:par>
                              <p:par>
                                <p:cTn id="60" presetID="8" presetClass="entr" presetSubtype="16"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diamond(in)">
                                      <p:cBhvr>
                                        <p:cTn id="62"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5" grpId="0"/>
      <p:bldP spid="36" grpId="0"/>
      <p:bldP spid="37" grpId="0"/>
      <p:bldP spid="39" grpId="0"/>
      <p:bldP spid="38" grpId="0" animBg="1"/>
      <p:bldP spid="38" grpId="1" animBg="1"/>
      <p:bldP spid="40" grpId="0" animBg="1"/>
      <p:bldP spid="40" grpId="1" animBg="1"/>
      <p:bldP spid="41" grpId="0" animBg="1"/>
      <p:bldP spid="41" grpId="1" animBg="1"/>
      <p:bldP spid="42" grpId="0" animBg="1"/>
      <p:bldP spid="42" grpId="1"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4406854" y="526336"/>
            <a:ext cx="3900805" cy="6369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endParaRPr>
          </a:p>
        </p:txBody>
      </p:sp>
      <p:sp>
        <p:nvSpPr>
          <p:cNvPr id="3" name="文本框 2"/>
          <p:cNvSpPr txBox="1"/>
          <p:nvPr/>
        </p:nvSpPr>
        <p:spPr>
          <a:xfrm>
            <a:off x="4674960" y="604570"/>
            <a:ext cx="370114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 </a:t>
            </a:r>
            <a:r>
              <a:rPr kumimoji="0" lang="zh-CN" altLang="en-US" sz="20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君子有诸己，而后求诸人</a:t>
            </a:r>
          </a:p>
        </p:txBody>
      </p:sp>
      <p:sp>
        <p:nvSpPr>
          <p:cNvPr id="6" name="矩形 5"/>
          <p:cNvSpPr/>
          <p:nvPr/>
        </p:nvSpPr>
        <p:spPr>
          <a:xfrm>
            <a:off x="4763451" y="3670744"/>
            <a:ext cx="7145655" cy="19450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endParaRPr>
          </a:p>
        </p:txBody>
      </p:sp>
      <p:sp>
        <p:nvSpPr>
          <p:cNvPr id="7" name="文本框 6"/>
          <p:cNvSpPr txBox="1"/>
          <p:nvPr/>
        </p:nvSpPr>
        <p:spPr>
          <a:xfrm>
            <a:off x="4898707" y="3739641"/>
            <a:ext cx="6875145" cy="18148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在人类命运共同体时代，所有国家的人民的性命都是紧紧相连在一起的，在中国致力于疫情防控时</a:t>
            </a:r>
            <a:r>
              <a:rPr kumimoji="0" lang="en-US" altLang="zh-CN" sz="28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 </a:t>
            </a:r>
            <a:r>
              <a:rPr kumimoji="0" lang="zh-CN" altLang="en-US" sz="28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，其他国家也应像中国一样积极作出行动</a:t>
            </a:r>
          </a:p>
        </p:txBody>
      </p:sp>
      <p:sp>
        <p:nvSpPr>
          <p:cNvPr id="8" name="矩形 7"/>
          <p:cNvSpPr/>
          <p:nvPr/>
        </p:nvSpPr>
        <p:spPr>
          <a:xfrm>
            <a:off x="545736" y="2147297"/>
            <a:ext cx="5979795" cy="7581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endParaRPr>
          </a:p>
        </p:txBody>
      </p:sp>
      <p:sp>
        <p:nvSpPr>
          <p:cNvPr id="9" name="文本框 8"/>
          <p:cNvSpPr txBox="1"/>
          <p:nvPr/>
        </p:nvSpPr>
        <p:spPr>
          <a:xfrm>
            <a:off x="642891" y="2296522"/>
            <a:ext cx="670242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要求国际社会做到的，中国都将首先做到</a:t>
            </a:r>
          </a:p>
        </p:txBody>
      </p:sp>
      <p:sp>
        <p:nvSpPr>
          <p:cNvPr id="11" name="下箭头 10"/>
          <p:cNvSpPr/>
          <p:nvPr/>
        </p:nvSpPr>
        <p:spPr>
          <a:xfrm rot="3963560">
            <a:off x="5088327" y="1058984"/>
            <a:ext cx="470535" cy="1016831"/>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3" name="流程图: 资料带 12"/>
          <p:cNvSpPr/>
          <p:nvPr/>
        </p:nvSpPr>
        <p:spPr>
          <a:xfrm>
            <a:off x="708206" y="3952513"/>
            <a:ext cx="3384550" cy="2328545"/>
          </a:xfrm>
          <a:prstGeom prst="flowChartPunchedTap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9EF"/>
                </a:solidFill>
                <a:effectLst/>
                <a:uLnTx/>
                <a:uFillTx/>
                <a:latin typeface="Arial"/>
                <a:ea typeface="思源黑体 CN Regular" panose="020B0500000000000000" pitchFamily="34" charset="-122"/>
                <a:cs typeface="+mn-ea"/>
                <a:sym typeface="Arial" panose="020B0604020202020204" pitchFamily="34" charset="0"/>
              </a:rPr>
              <a:t>在各国共同努力下，疫情形势必会得到快速控制</a:t>
            </a:r>
          </a:p>
        </p:txBody>
      </p:sp>
      <p:sp>
        <p:nvSpPr>
          <p:cNvPr id="14" name="下箭头 13"/>
          <p:cNvSpPr/>
          <p:nvPr/>
        </p:nvSpPr>
        <p:spPr>
          <a:xfrm rot="17890736">
            <a:off x="6989401" y="2452550"/>
            <a:ext cx="711835" cy="1180006"/>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amond(in)">
                                      <p:cBhvr>
                                        <p:cTn id="22" dur="2000"/>
                                        <p:tgtEl>
                                          <p:spTgt spid="8"/>
                                        </p:tgtEl>
                                      </p:cBhvr>
                                    </p:animEffect>
                                  </p:childTnLst>
                                </p:cTn>
                              </p:par>
                              <p:par>
                                <p:cTn id="23" presetID="8" presetClass="entr" presetSubtype="16"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amond(in)">
                                      <p:cBhvr>
                                        <p:cTn id="25" dur="20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8" presetClass="entr" presetSubtype="16"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amond(in)">
                                      <p:cBhvr>
                                        <p:cTn id="35" dur="2000"/>
                                        <p:tgtEl>
                                          <p:spTgt spid="6"/>
                                        </p:tgtEl>
                                      </p:cBhvr>
                                    </p:animEffect>
                                  </p:childTnLst>
                                </p:cTn>
                              </p:par>
                              <p:par>
                                <p:cTn id="36" presetID="8" presetClass="entr" presetSubtype="16"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diamond(in)">
                                      <p:cBhvr>
                                        <p:cTn id="38" dur="20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heel(1)">
                                      <p:cBhvr>
                                        <p:cTn id="43"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3" grpId="0"/>
      <p:bldP spid="3" grpId="1"/>
      <p:bldP spid="6" grpId="0" bldLvl="0" animBg="1"/>
      <p:bldP spid="6" grpId="1" animBg="1"/>
      <p:bldP spid="7" grpId="0"/>
      <p:bldP spid="7" grpId="1"/>
      <p:bldP spid="8" grpId="0" animBg="1"/>
      <p:bldP spid="8" grpId="1" animBg="1"/>
      <p:bldP spid="9" grpId="0"/>
      <p:bldP spid="9" grpId="1"/>
      <p:bldP spid="11" grpId="0" animBg="1"/>
      <p:bldP spid="11" grpId="1" animBg="1"/>
      <p:bldP spid="13" grpId="0" animBg="1"/>
      <p:bldP spid="13" grpId="1" animBg="1"/>
      <p:bldP spid="14" grpId="0" animBg="1"/>
      <p:bldP spid="14" grpId="1"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矩形 12"/>
          <p:cNvSpPr/>
          <p:nvPr/>
        </p:nvSpPr>
        <p:spPr>
          <a:xfrm>
            <a:off x="711698" y="804319"/>
            <a:ext cx="6788785" cy="1433195"/>
          </a:xfrm>
          <a:prstGeom prst="rect">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5000" b="0" i="0" u="none" strike="noStrike" kern="0" cap="none" spc="0" normalizeH="0" baseline="0" noProof="0">
              <a:ln>
                <a:noFill/>
              </a:ln>
              <a:solidFill>
                <a:srgbClr val="FFF9EF"/>
              </a:solidFill>
              <a:effectLst/>
              <a:uLnTx/>
              <a:uFillTx/>
              <a:latin typeface="Arial"/>
              <a:ea typeface="思源黑体 CN Regular" panose="020B0500000000000000" pitchFamily="34" charset="-122"/>
              <a:cs typeface="+mn-ea"/>
              <a:sym typeface="Arial" panose="020B0604020202020204" pitchFamily="34" charset="0"/>
            </a:endParaRPr>
          </a:p>
        </p:txBody>
      </p:sp>
      <p:sp>
        <p:nvSpPr>
          <p:cNvPr id="9" name="文本框 8"/>
          <p:cNvSpPr txBox="1"/>
          <p:nvPr/>
        </p:nvSpPr>
        <p:spPr>
          <a:xfrm>
            <a:off x="711698" y="904150"/>
            <a:ext cx="6702425"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中国的影响世界瞩目，而当中国在疫情方面积极做出有效行动时，也免不了西方政客对中国的污蔑抹黑</a:t>
            </a:r>
          </a:p>
        </p:txBody>
      </p:sp>
      <p:sp>
        <p:nvSpPr>
          <p:cNvPr id="3" name="矩形 2"/>
          <p:cNvSpPr/>
          <p:nvPr/>
        </p:nvSpPr>
        <p:spPr>
          <a:xfrm>
            <a:off x="711697" y="3581038"/>
            <a:ext cx="6788785" cy="1513476"/>
          </a:xfrm>
          <a:prstGeom prst="rect">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5000" b="0" i="0" u="none" strike="noStrike" kern="0" cap="none" spc="0" normalizeH="0" baseline="0" noProof="0">
              <a:ln>
                <a:noFill/>
              </a:ln>
              <a:solidFill>
                <a:srgbClr val="FFF9EF"/>
              </a:solidFill>
              <a:effectLst/>
              <a:uLnTx/>
              <a:uFillTx/>
              <a:latin typeface="Arial"/>
              <a:ea typeface="思源黑体 CN Regular" panose="020B0500000000000000" pitchFamily="34" charset="-122"/>
              <a:cs typeface="+mn-ea"/>
              <a:sym typeface="Arial" panose="020B0604020202020204" pitchFamily="34" charset="0"/>
            </a:endParaRPr>
          </a:p>
        </p:txBody>
      </p:sp>
      <p:sp>
        <p:nvSpPr>
          <p:cNvPr id="4" name="文本框 3"/>
          <p:cNvSpPr txBox="1"/>
          <p:nvPr/>
        </p:nvSpPr>
        <p:spPr>
          <a:xfrm>
            <a:off x="892038" y="3730988"/>
            <a:ext cx="6702425"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《华尔街日报》称</a:t>
            </a:r>
            <a:r>
              <a:rPr kumimoji="0" lang="en-US" altLang="zh-CN" sz="24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a:t>
            </a:r>
            <a:r>
              <a:rPr kumimoji="0" lang="zh-CN" altLang="en-US" sz="24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中国是真正的东亚病夫</a:t>
            </a:r>
            <a:r>
              <a:rPr kumimoji="0" lang="en-US" altLang="zh-CN" sz="24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《纽约时报》称中国</a:t>
            </a:r>
            <a:r>
              <a:rPr kumimoji="0" lang="en-US" altLang="zh-CN" sz="24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a:t>
            </a:r>
            <a:r>
              <a:rPr kumimoji="0" lang="zh-CN" altLang="en-US" sz="24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封城</a:t>
            </a:r>
            <a:r>
              <a:rPr kumimoji="0" lang="en-US" altLang="zh-CN" sz="24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a:t>
            </a:r>
            <a:r>
              <a:rPr kumimoji="0" lang="zh-CN" altLang="en-US" sz="24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牺牲 人民自由</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  美政客一度称新冠病毒为</a:t>
            </a:r>
            <a:r>
              <a:rPr kumimoji="0" lang="en-US" altLang="zh-CN" sz="24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a:t>
            </a:r>
            <a:r>
              <a:rPr kumimoji="0" lang="zh-CN" altLang="en-US" sz="24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中国病毒</a:t>
            </a:r>
            <a:r>
              <a:rPr kumimoji="0" lang="en-US" altLang="zh-CN" sz="24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a:t>
            </a:r>
          </a:p>
        </p:txBody>
      </p:sp>
      <p:sp>
        <p:nvSpPr>
          <p:cNvPr id="5" name="下箭头 4"/>
          <p:cNvSpPr/>
          <p:nvPr/>
        </p:nvSpPr>
        <p:spPr>
          <a:xfrm>
            <a:off x="3456168" y="2367190"/>
            <a:ext cx="958850" cy="96266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0" name="爆炸形 1 9"/>
          <p:cNvSpPr/>
          <p:nvPr/>
        </p:nvSpPr>
        <p:spPr>
          <a:xfrm>
            <a:off x="8046719" y="1530849"/>
            <a:ext cx="4334691" cy="3399019"/>
          </a:xfrm>
          <a:prstGeom prst="irregularSeal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这些消息令我们感到震愤，这即是一种不道德也是一种不负责的做法，但是我们也不会做沉默的羔羊任人宰割</a:t>
            </a:r>
            <a:endParaRPr kumimoji="0" lang="zh-CN" altLang="en-US" sz="1600" b="0" i="0" u="none" strike="noStrike" kern="1200" cap="none" spc="0" normalizeH="0" baseline="0" noProof="0" dirty="0">
              <a:ln>
                <a:noFill/>
              </a:ln>
              <a:solidFill>
                <a:prstClr val="white"/>
              </a:solidFill>
              <a:effectLst/>
              <a:uLnTx/>
              <a:uFillTx/>
              <a:latin typeface="Arial"/>
              <a:ea typeface="微软雅黑"/>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amond(in)">
                                      <p:cBhvr>
                                        <p:cTn id="15" dur="2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ntr" presetSubtype="16"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amond(in)">
                                      <p:cBhvr>
                                        <p:cTn id="2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p:bldP spid="9" grpId="1"/>
      <p:bldP spid="3" grpId="0" animBg="1"/>
      <p:bldP spid="3" grpId="1" animBg="1"/>
      <p:bldP spid="4" grpId="0"/>
      <p:bldP spid="4" grpId="1"/>
      <p:bldP spid="5" grpId="0" animBg="1"/>
      <p:bldP spid="5" grpId="1" animBg="1"/>
      <p:bldP spid="10" grpId="0" animBg="1"/>
      <p:bldP spid="10" grpId="1"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grpSp>
        <p:nvGrpSpPr>
          <p:cNvPr id="3" name="PA_组合 1"/>
          <p:cNvGrpSpPr/>
          <p:nvPr>
            <p:custDataLst>
              <p:tags r:id="rId1"/>
            </p:custDataLst>
          </p:nvPr>
        </p:nvGrpSpPr>
        <p:grpSpPr>
          <a:xfrm>
            <a:off x="3318023" y="665619"/>
            <a:ext cx="5059531" cy="493395"/>
            <a:chOff x="4207328" y="1075281"/>
            <a:chExt cx="3498518" cy="427368"/>
          </a:xfrm>
        </p:grpSpPr>
        <p:sp>
          <p:nvSpPr>
            <p:cNvPr id="4" name="MH_Number_1"/>
            <p:cNvSpPr/>
            <p:nvPr>
              <p:custDataLst>
                <p:tags r:id="rId23"/>
              </p:custDataLst>
            </p:nvPr>
          </p:nvSpPr>
          <p:spPr>
            <a:xfrm>
              <a:off x="4207328" y="1075281"/>
              <a:ext cx="427658" cy="427368"/>
            </a:xfrm>
            <a:prstGeom prst="roundRect">
              <a:avLst>
                <a:gd name="adj" fmla="val 761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effectLst/>
                  <a:uLnTx/>
                  <a:uFillTx/>
                  <a:latin typeface="Arial" panose="020B0604020202020204" pitchFamily="34" charset="0"/>
                  <a:ea typeface="思源黑体 CN Regular" panose="020B0500000000000000" pitchFamily="34" charset="-122"/>
                  <a:cs typeface="Times New Roman" panose="02020603050405020304" pitchFamily="18" charset="0"/>
                  <a:sym typeface="Arial" panose="020B0604020202020204" pitchFamily="34" charset="0"/>
                </a:rPr>
                <a:t>01</a:t>
              </a:r>
            </a:p>
          </p:txBody>
        </p:sp>
        <p:sp>
          <p:nvSpPr>
            <p:cNvPr id="18" name="MH_Entry_1"/>
            <p:cNvSpPr/>
            <p:nvPr>
              <p:custDataLst>
                <p:tags r:id="rId24"/>
              </p:custDataLst>
            </p:nvPr>
          </p:nvSpPr>
          <p:spPr>
            <a:xfrm>
              <a:off x="4782596" y="1075281"/>
              <a:ext cx="2923250" cy="427368"/>
            </a:xfrm>
            <a:prstGeom prst="roundRect">
              <a:avLst>
                <a:gd name="adj" fmla="val 912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lvl="0"/>
              <a:r>
                <a:rPr lang="zh-CN" altLang="en-US" sz="2000" b="1" kern="0" dirty="0">
                  <a:solidFill>
                    <a:schemeClr val="bg1"/>
                  </a:solidFill>
                  <a:latin typeface="Arial" panose="020B0604020202020204" pitchFamily="34" charset="0"/>
                  <a:ea typeface="思源黑体 CN Regular" panose="020B0500000000000000" pitchFamily="34" charset="-122"/>
                  <a:sym typeface="Arial" panose="020B0604020202020204" pitchFamily="34" charset="0"/>
                </a:rPr>
                <a:t>坚决打赢疫情防控狙击战</a:t>
              </a:r>
            </a:p>
          </p:txBody>
        </p:sp>
      </p:grpSp>
      <p:grpSp>
        <p:nvGrpSpPr>
          <p:cNvPr id="19" name="PA_组合 4"/>
          <p:cNvGrpSpPr/>
          <p:nvPr>
            <p:custDataLst>
              <p:tags r:id="rId2"/>
            </p:custDataLst>
          </p:nvPr>
        </p:nvGrpSpPr>
        <p:grpSpPr>
          <a:xfrm>
            <a:off x="3298339" y="1406029"/>
            <a:ext cx="5057491" cy="470535"/>
            <a:chOff x="4207328" y="1864280"/>
            <a:chExt cx="3497871" cy="427368"/>
          </a:xfrm>
        </p:grpSpPr>
        <p:sp>
          <p:nvSpPr>
            <p:cNvPr id="21" name="MH_Entry_2"/>
            <p:cNvSpPr/>
            <p:nvPr>
              <p:custDataLst>
                <p:tags r:id="rId21"/>
              </p:custDataLst>
            </p:nvPr>
          </p:nvSpPr>
          <p:spPr>
            <a:xfrm>
              <a:off x="4781843" y="1864280"/>
              <a:ext cx="2923356" cy="427368"/>
            </a:xfrm>
            <a:prstGeom prst="roundRect">
              <a:avLst>
                <a:gd name="adj" fmla="val 912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r>
                <a:rPr lang="zh-CN" altLang="en-US" sz="2000" b="1" kern="0" dirty="0">
                  <a:solidFill>
                    <a:schemeClr val="bg1"/>
                  </a:solidFill>
                  <a:latin typeface="Arial" panose="020B0604020202020204" pitchFamily="34" charset="0"/>
                  <a:ea typeface="思源黑体 CN Regular" panose="020B0500000000000000" pitchFamily="34" charset="-122"/>
                  <a:sym typeface="Arial" panose="020B0604020202020204" pitchFamily="34" charset="0"/>
                </a:rPr>
                <a:t>疫情防控的人民战争</a:t>
              </a:r>
              <a:r>
                <a:rPr lang="en-US" altLang="zh-CN" sz="2000" b="1" kern="0" dirty="0">
                  <a:solidFill>
                    <a:schemeClr val="bg1"/>
                  </a:solidFill>
                  <a:latin typeface="Arial" panose="020B0604020202020204" pitchFamily="34" charset="0"/>
                  <a:ea typeface="思源黑体 CN Regular" panose="020B0500000000000000" pitchFamily="34" charset="-122"/>
                  <a:sym typeface="Arial" panose="020B0604020202020204" pitchFamily="34" charset="0"/>
                </a:rPr>
                <a:t>	</a:t>
              </a:r>
              <a:endParaRPr lang="zh-CN" altLang="en-US" sz="2000" b="1" kern="0" dirty="0">
                <a:solidFill>
                  <a:schemeClr val="bg1"/>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22" name="MH_Number_2"/>
            <p:cNvSpPr/>
            <p:nvPr>
              <p:custDataLst>
                <p:tags r:id="rId22"/>
              </p:custDataLst>
            </p:nvPr>
          </p:nvSpPr>
          <p:spPr>
            <a:xfrm>
              <a:off x="4207328" y="1864280"/>
              <a:ext cx="427658" cy="427368"/>
            </a:xfrm>
            <a:prstGeom prst="roundRect">
              <a:avLst>
                <a:gd name="adj" fmla="val 761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effectLst/>
                  <a:uLnTx/>
                  <a:uFillTx/>
                  <a:latin typeface="Arial" panose="020B0604020202020204" pitchFamily="34" charset="0"/>
                  <a:ea typeface="思源黑体 CN Regular" panose="020B0500000000000000" pitchFamily="34" charset="-122"/>
                  <a:cs typeface="Times New Roman" panose="02020603050405020304" pitchFamily="18" charset="0"/>
                  <a:sym typeface="Arial" panose="020B0604020202020204" pitchFamily="34" charset="0"/>
                </a:rPr>
                <a:t>02</a:t>
              </a:r>
            </a:p>
          </p:txBody>
        </p:sp>
      </p:grpSp>
      <p:grpSp>
        <p:nvGrpSpPr>
          <p:cNvPr id="8" name="PA_组合 7"/>
          <p:cNvGrpSpPr/>
          <p:nvPr>
            <p:custDataLst>
              <p:tags r:id="rId3"/>
            </p:custDataLst>
          </p:nvPr>
        </p:nvGrpSpPr>
        <p:grpSpPr>
          <a:xfrm>
            <a:off x="3319295" y="2129294"/>
            <a:ext cx="5056857" cy="470535"/>
            <a:chOff x="4207328" y="2653280"/>
            <a:chExt cx="3496574" cy="427368"/>
          </a:xfrm>
        </p:grpSpPr>
        <p:sp>
          <p:nvSpPr>
            <p:cNvPr id="24" name="MH_Entry_3"/>
            <p:cNvSpPr/>
            <p:nvPr>
              <p:custDataLst>
                <p:tags r:id="rId19"/>
              </p:custDataLst>
            </p:nvPr>
          </p:nvSpPr>
          <p:spPr>
            <a:xfrm>
              <a:off x="4782066" y="2653280"/>
              <a:ext cx="2921836" cy="427368"/>
            </a:xfrm>
            <a:prstGeom prst="roundRect">
              <a:avLst>
                <a:gd name="adj" fmla="val 912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lvl="0"/>
              <a:r>
                <a:rPr lang="zh-CN" altLang="en-US" sz="2000" b="1" kern="0" dirty="0">
                  <a:solidFill>
                    <a:schemeClr val="bg1"/>
                  </a:solidFill>
                  <a:latin typeface="Arial" panose="020B0604020202020204" pitchFamily="34" charset="0"/>
                  <a:ea typeface="思源黑体 CN Regular" panose="020B0500000000000000" pitchFamily="34" charset="-122"/>
                  <a:sym typeface="Arial" panose="020B0604020202020204" pitchFamily="34" charset="0"/>
                </a:rPr>
                <a:t>青春共筑防疫长城</a:t>
              </a:r>
            </a:p>
          </p:txBody>
        </p:sp>
        <p:sp>
          <p:nvSpPr>
            <p:cNvPr id="25" name="MH_Number_3"/>
            <p:cNvSpPr/>
            <p:nvPr>
              <p:custDataLst>
                <p:tags r:id="rId20"/>
              </p:custDataLst>
            </p:nvPr>
          </p:nvSpPr>
          <p:spPr>
            <a:xfrm>
              <a:off x="4207328" y="2653280"/>
              <a:ext cx="427658" cy="427368"/>
            </a:xfrm>
            <a:prstGeom prst="roundRect">
              <a:avLst>
                <a:gd name="adj" fmla="val 761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effectLst/>
                  <a:uLnTx/>
                  <a:uFillTx/>
                  <a:latin typeface="Arial" panose="020B0604020202020204" pitchFamily="34" charset="0"/>
                  <a:ea typeface="思源黑体 CN Regular" panose="020B0500000000000000" pitchFamily="34" charset="-122"/>
                  <a:cs typeface="Times New Roman" panose="02020603050405020304" pitchFamily="18" charset="0"/>
                  <a:sym typeface="Arial" panose="020B0604020202020204" pitchFamily="34" charset="0"/>
                </a:rPr>
                <a:t>03</a:t>
              </a:r>
            </a:p>
          </p:txBody>
        </p:sp>
      </p:grpSp>
      <p:grpSp>
        <p:nvGrpSpPr>
          <p:cNvPr id="26" name="PA_组合 10"/>
          <p:cNvGrpSpPr/>
          <p:nvPr>
            <p:custDataLst>
              <p:tags r:id="rId4"/>
            </p:custDataLst>
          </p:nvPr>
        </p:nvGrpSpPr>
        <p:grpSpPr>
          <a:xfrm>
            <a:off x="3319294" y="2851289"/>
            <a:ext cx="5056221" cy="470535"/>
            <a:chOff x="4207328" y="3442278"/>
            <a:chExt cx="3620536" cy="427368"/>
          </a:xfrm>
        </p:grpSpPr>
        <p:sp>
          <p:nvSpPr>
            <p:cNvPr id="27" name="MH_Entry_4"/>
            <p:cNvSpPr/>
            <p:nvPr>
              <p:custDataLst>
                <p:tags r:id="rId17"/>
              </p:custDataLst>
            </p:nvPr>
          </p:nvSpPr>
          <p:spPr>
            <a:xfrm>
              <a:off x="4782064" y="3442278"/>
              <a:ext cx="3045800" cy="427368"/>
            </a:xfrm>
            <a:prstGeom prst="roundRect">
              <a:avLst>
                <a:gd name="adj" fmla="val 912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lvl="0"/>
              <a:r>
                <a:rPr lang="zh-CN" altLang="en-US" sz="2000" b="1" dirty="0">
                  <a:solidFill>
                    <a:schemeClr val="bg1"/>
                  </a:solidFill>
                  <a:latin typeface="Arial" panose="020B0604020202020204" pitchFamily="34" charset="0"/>
                  <a:ea typeface="思源黑体 CN Regular" panose="020B0500000000000000" pitchFamily="34" charset="-122"/>
                  <a:cs typeface="思源黑体 CN Normal" panose="020B0400000000000000" pitchFamily="34" charset="-122"/>
                  <a:sym typeface="Arial" panose="020B0604020202020204" pitchFamily="34" charset="0"/>
                </a:rPr>
                <a:t>统筹推进疫情防控和经济社会发展</a:t>
              </a:r>
            </a:p>
          </p:txBody>
        </p:sp>
        <p:sp>
          <p:nvSpPr>
            <p:cNvPr id="28" name="MH_Number_4"/>
            <p:cNvSpPr/>
            <p:nvPr>
              <p:custDataLst>
                <p:tags r:id="rId18"/>
              </p:custDataLst>
            </p:nvPr>
          </p:nvSpPr>
          <p:spPr>
            <a:xfrm>
              <a:off x="4207328" y="3442278"/>
              <a:ext cx="427658" cy="427368"/>
            </a:xfrm>
            <a:prstGeom prst="roundRect">
              <a:avLst>
                <a:gd name="adj" fmla="val 761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effectLst/>
                  <a:uLnTx/>
                  <a:uFillTx/>
                  <a:latin typeface="Arial" panose="020B0604020202020204" pitchFamily="34" charset="0"/>
                  <a:ea typeface="思源黑体 CN Regular" panose="020B0500000000000000" pitchFamily="34" charset="-122"/>
                  <a:cs typeface="Times New Roman" panose="02020603050405020304" pitchFamily="18" charset="0"/>
                  <a:sym typeface="Arial" panose="020B0604020202020204" pitchFamily="34" charset="0"/>
                </a:rPr>
                <a:t>04</a:t>
              </a:r>
            </a:p>
          </p:txBody>
        </p:sp>
      </p:grpSp>
      <p:sp>
        <p:nvSpPr>
          <p:cNvPr id="9" name="文本框 8"/>
          <p:cNvSpPr txBox="1"/>
          <p:nvPr/>
        </p:nvSpPr>
        <p:spPr>
          <a:xfrm>
            <a:off x="289936" y="297643"/>
            <a:ext cx="2114550" cy="1107996"/>
          </a:xfrm>
          <a:prstGeom prst="rect">
            <a:avLst/>
          </a:prstGeom>
          <a:noFill/>
        </p:spPr>
        <p:txBody>
          <a:bodyPr wrap="square" rtlCol="0">
            <a:spAutoFit/>
          </a:bodyPr>
          <a:lstStyle/>
          <a:p>
            <a:pPr algn="dist"/>
            <a:r>
              <a:rPr kumimoji="1" lang="zh-CN" altLang="en-US" sz="6600" b="1" dirty="0">
                <a:solidFill>
                  <a:srgbClr val="C00000"/>
                </a:solidFill>
                <a:latin typeface="Arial" panose="020B0604020202020204" pitchFamily="34" charset="0"/>
                <a:ea typeface="思源黑体 CN Regular" panose="020B0500000000000000" pitchFamily="34" charset="-122"/>
                <a:sym typeface="Arial" panose="020B0604020202020204" pitchFamily="34" charset="0"/>
              </a:rPr>
              <a:t>目录</a:t>
            </a:r>
          </a:p>
        </p:txBody>
      </p:sp>
      <p:sp>
        <p:nvSpPr>
          <p:cNvPr id="12" name="文本框 11"/>
          <p:cNvSpPr txBox="1"/>
          <p:nvPr/>
        </p:nvSpPr>
        <p:spPr>
          <a:xfrm>
            <a:off x="290194" y="1406020"/>
            <a:ext cx="2441694" cy="584775"/>
          </a:xfrm>
          <a:prstGeom prst="rect">
            <a:avLst/>
          </a:prstGeom>
          <a:noFill/>
        </p:spPr>
        <p:txBody>
          <a:bodyPr wrap="none" rtlCol="0">
            <a:spAutoFit/>
          </a:bodyPr>
          <a:lstStyle/>
          <a:p>
            <a:r>
              <a:rPr kumimoji="1" lang="en-US" altLang="zh-CN" sz="3200" b="1" dirty="0">
                <a:solidFill>
                  <a:srgbClr val="C00000"/>
                </a:solidFill>
                <a:latin typeface="Arial" panose="020B0604020202020204" pitchFamily="34" charset="0"/>
                <a:ea typeface="思源黑体 CN Regular" panose="020B0500000000000000" pitchFamily="34" charset="-122"/>
                <a:cs typeface="Arial Black" panose="020B0A04020102020204" pitchFamily="34" charset="0"/>
                <a:sym typeface="Arial" panose="020B0604020202020204" pitchFamily="34" charset="0"/>
              </a:rPr>
              <a:t>CONTENTS</a:t>
            </a:r>
            <a:endParaRPr kumimoji="1" lang="zh-CN" altLang="en-US" sz="3200" b="1" dirty="0">
              <a:solidFill>
                <a:srgbClr val="C00000"/>
              </a:solidFill>
              <a:latin typeface="Arial" panose="020B0604020202020204" pitchFamily="34" charset="0"/>
              <a:ea typeface="思源黑体 CN Regular" panose="020B0500000000000000" pitchFamily="34" charset="-122"/>
              <a:cs typeface="Arial Black" panose="020B0A04020102020204" pitchFamily="34" charset="0"/>
              <a:sym typeface="Arial" panose="020B0604020202020204" pitchFamily="34" charset="0"/>
            </a:endParaRPr>
          </a:p>
        </p:txBody>
      </p:sp>
      <p:grpSp>
        <p:nvGrpSpPr>
          <p:cNvPr id="29" name="PA_组合 1"/>
          <p:cNvGrpSpPr/>
          <p:nvPr>
            <p:custDataLst>
              <p:tags r:id="rId5"/>
            </p:custDataLst>
          </p:nvPr>
        </p:nvGrpSpPr>
        <p:grpSpPr>
          <a:xfrm>
            <a:off x="3290083" y="3577094"/>
            <a:ext cx="5059531" cy="493395"/>
            <a:chOff x="4207328" y="1075281"/>
            <a:chExt cx="3498518" cy="427368"/>
          </a:xfrm>
        </p:grpSpPr>
        <p:sp>
          <p:nvSpPr>
            <p:cNvPr id="30" name="MH_Number_1"/>
            <p:cNvSpPr/>
            <p:nvPr>
              <p:custDataLst>
                <p:tags r:id="rId15"/>
              </p:custDataLst>
            </p:nvPr>
          </p:nvSpPr>
          <p:spPr>
            <a:xfrm>
              <a:off x="4207328" y="1075281"/>
              <a:ext cx="427658" cy="427368"/>
            </a:xfrm>
            <a:prstGeom prst="roundRect">
              <a:avLst>
                <a:gd name="adj" fmla="val 761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effectLst/>
                  <a:uLnTx/>
                  <a:uFillTx/>
                  <a:latin typeface="Arial" panose="020B0604020202020204" pitchFamily="34" charset="0"/>
                  <a:ea typeface="思源黑体 CN Regular" panose="020B0500000000000000" pitchFamily="34" charset="-122"/>
                  <a:cs typeface="Times New Roman" panose="02020603050405020304" pitchFamily="18" charset="0"/>
                  <a:sym typeface="Arial" panose="020B0604020202020204" pitchFamily="34" charset="0"/>
                </a:rPr>
                <a:t>05</a:t>
              </a:r>
            </a:p>
          </p:txBody>
        </p:sp>
        <p:sp>
          <p:nvSpPr>
            <p:cNvPr id="31" name="MH_Entry_1"/>
            <p:cNvSpPr/>
            <p:nvPr>
              <p:custDataLst>
                <p:tags r:id="rId16"/>
              </p:custDataLst>
            </p:nvPr>
          </p:nvSpPr>
          <p:spPr>
            <a:xfrm>
              <a:off x="4782596" y="1075281"/>
              <a:ext cx="2923250" cy="427368"/>
            </a:xfrm>
            <a:prstGeom prst="roundRect">
              <a:avLst>
                <a:gd name="adj" fmla="val 912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lvl="0"/>
              <a:r>
                <a:rPr lang="zh-CN" altLang="en-US" sz="2000" b="1" kern="0" dirty="0">
                  <a:solidFill>
                    <a:schemeClr val="bg1"/>
                  </a:solidFill>
                  <a:latin typeface="Arial" panose="020B0604020202020204" pitchFamily="34" charset="0"/>
                  <a:ea typeface="思源黑体 CN Regular" panose="020B0500000000000000" pitchFamily="34" charset="-122"/>
                  <a:sym typeface="Arial" panose="020B0604020202020204" pitchFamily="34" charset="0"/>
                </a:rPr>
                <a:t>疫情防控中的大国担当</a:t>
              </a:r>
            </a:p>
          </p:txBody>
        </p:sp>
      </p:grpSp>
      <p:grpSp>
        <p:nvGrpSpPr>
          <p:cNvPr id="32" name="PA_组合 1"/>
          <p:cNvGrpSpPr/>
          <p:nvPr>
            <p:custDataLst>
              <p:tags r:id="rId6"/>
            </p:custDataLst>
          </p:nvPr>
        </p:nvGrpSpPr>
        <p:grpSpPr>
          <a:xfrm>
            <a:off x="3290083" y="4307344"/>
            <a:ext cx="5059531" cy="493395"/>
            <a:chOff x="4207328" y="1075281"/>
            <a:chExt cx="3498518" cy="427368"/>
          </a:xfrm>
        </p:grpSpPr>
        <p:sp>
          <p:nvSpPr>
            <p:cNvPr id="33" name="MH_Number_1"/>
            <p:cNvSpPr/>
            <p:nvPr>
              <p:custDataLst>
                <p:tags r:id="rId13"/>
              </p:custDataLst>
            </p:nvPr>
          </p:nvSpPr>
          <p:spPr>
            <a:xfrm>
              <a:off x="4207328" y="1075281"/>
              <a:ext cx="427658" cy="427368"/>
            </a:xfrm>
            <a:prstGeom prst="roundRect">
              <a:avLst>
                <a:gd name="adj" fmla="val 761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effectLst/>
                  <a:uLnTx/>
                  <a:uFillTx/>
                  <a:latin typeface="Arial" panose="020B0604020202020204" pitchFamily="34" charset="0"/>
                  <a:ea typeface="思源黑体 CN Regular" panose="020B0500000000000000" pitchFamily="34" charset="-122"/>
                  <a:cs typeface="Times New Roman" panose="02020603050405020304" pitchFamily="18" charset="0"/>
                  <a:sym typeface="Arial" panose="020B0604020202020204" pitchFamily="34" charset="0"/>
                </a:rPr>
                <a:t>06</a:t>
              </a:r>
            </a:p>
          </p:txBody>
        </p:sp>
        <p:sp>
          <p:nvSpPr>
            <p:cNvPr id="34" name="MH_Entry_1"/>
            <p:cNvSpPr/>
            <p:nvPr>
              <p:custDataLst>
                <p:tags r:id="rId14"/>
              </p:custDataLst>
            </p:nvPr>
          </p:nvSpPr>
          <p:spPr>
            <a:xfrm>
              <a:off x="4782596" y="1075281"/>
              <a:ext cx="2923250" cy="427368"/>
            </a:xfrm>
            <a:prstGeom prst="roundRect">
              <a:avLst>
                <a:gd name="adj" fmla="val 912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lvl="0"/>
              <a:r>
                <a:rPr lang="zh-CN" altLang="en-US" sz="2000" b="1" kern="0" dirty="0">
                  <a:solidFill>
                    <a:schemeClr val="bg1"/>
                  </a:solidFill>
                  <a:latin typeface="Arial" panose="020B0604020202020204" pitchFamily="34" charset="0"/>
                  <a:ea typeface="思源黑体 CN Regular" panose="020B0500000000000000" pitchFamily="34" charset="-122"/>
                  <a:sym typeface="Arial" panose="020B0604020202020204" pitchFamily="34" charset="0"/>
                </a:rPr>
                <a:t>凝心聚力打赢脱贫攻坚战</a:t>
              </a:r>
            </a:p>
          </p:txBody>
        </p:sp>
      </p:grpSp>
      <p:grpSp>
        <p:nvGrpSpPr>
          <p:cNvPr id="35" name="PA_组合 1"/>
          <p:cNvGrpSpPr/>
          <p:nvPr>
            <p:custDataLst>
              <p:tags r:id="rId7"/>
            </p:custDataLst>
          </p:nvPr>
        </p:nvGrpSpPr>
        <p:grpSpPr>
          <a:xfrm>
            <a:off x="3318658" y="5037594"/>
            <a:ext cx="5059531" cy="493395"/>
            <a:chOff x="4207328" y="1075281"/>
            <a:chExt cx="3498518" cy="427368"/>
          </a:xfrm>
        </p:grpSpPr>
        <p:sp>
          <p:nvSpPr>
            <p:cNvPr id="36" name="MH_Number_1"/>
            <p:cNvSpPr/>
            <p:nvPr>
              <p:custDataLst>
                <p:tags r:id="rId11"/>
              </p:custDataLst>
            </p:nvPr>
          </p:nvSpPr>
          <p:spPr>
            <a:xfrm>
              <a:off x="4207328" y="1075281"/>
              <a:ext cx="427658" cy="427368"/>
            </a:xfrm>
            <a:prstGeom prst="roundRect">
              <a:avLst>
                <a:gd name="adj" fmla="val 761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effectLst/>
                  <a:uLnTx/>
                  <a:uFillTx/>
                  <a:latin typeface="Arial" panose="020B0604020202020204" pitchFamily="34" charset="0"/>
                  <a:ea typeface="思源黑体 CN Regular" panose="020B0500000000000000" pitchFamily="34" charset="-122"/>
                  <a:cs typeface="Times New Roman" panose="02020603050405020304" pitchFamily="18" charset="0"/>
                  <a:sym typeface="Arial" panose="020B0604020202020204" pitchFamily="34" charset="0"/>
                </a:rPr>
                <a:t>07</a:t>
              </a:r>
            </a:p>
          </p:txBody>
        </p:sp>
        <p:sp>
          <p:nvSpPr>
            <p:cNvPr id="37" name="MH_Entry_1"/>
            <p:cNvSpPr/>
            <p:nvPr>
              <p:custDataLst>
                <p:tags r:id="rId12"/>
              </p:custDataLst>
            </p:nvPr>
          </p:nvSpPr>
          <p:spPr>
            <a:xfrm>
              <a:off x="4782596" y="1075281"/>
              <a:ext cx="2923250" cy="427368"/>
            </a:xfrm>
            <a:prstGeom prst="roundRect">
              <a:avLst>
                <a:gd name="adj" fmla="val 912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lvl="0"/>
              <a:r>
                <a:rPr lang="zh-CN" altLang="en-US" sz="2000" b="1" kern="0" dirty="0">
                  <a:solidFill>
                    <a:schemeClr val="bg1"/>
                  </a:solidFill>
                  <a:latin typeface="Arial" panose="020B0604020202020204" pitchFamily="34" charset="0"/>
                  <a:ea typeface="思源黑体 CN Regular" panose="020B0500000000000000" pitchFamily="34" charset="-122"/>
                  <a:sym typeface="Arial" panose="020B0604020202020204" pitchFamily="34" charset="0"/>
                </a:rPr>
                <a:t>新时代的中国青年</a:t>
              </a:r>
            </a:p>
          </p:txBody>
        </p:sp>
      </p:grpSp>
      <p:grpSp>
        <p:nvGrpSpPr>
          <p:cNvPr id="38" name="PA_组合 1"/>
          <p:cNvGrpSpPr/>
          <p:nvPr>
            <p:custDataLst>
              <p:tags r:id="rId8"/>
            </p:custDataLst>
          </p:nvPr>
        </p:nvGrpSpPr>
        <p:grpSpPr>
          <a:xfrm>
            <a:off x="3290083" y="5767844"/>
            <a:ext cx="5059531" cy="493395"/>
            <a:chOff x="4207328" y="1075281"/>
            <a:chExt cx="3498518" cy="427368"/>
          </a:xfrm>
        </p:grpSpPr>
        <p:sp>
          <p:nvSpPr>
            <p:cNvPr id="39" name="MH_Number_1"/>
            <p:cNvSpPr/>
            <p:nvPr>
              <p:custDataLst>
                <p:tags r:id="rId9"/>
              </p:custDataLst>
            </p:nvPr>
          </p:nvSpPr>
          <p:spPr>
            <a:xfrm>
              <a:off x="4207328" y="1075281"/>
              <a:ext cx="427658" cy="427368"/>
            </a:xfrm>
            <a:prstGeom prst="roundRect">
              <a:avLst>
                <a:gd name="adj" fmla="val 761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effectLst/>
                  <a:uLnTx/>
                  <a:uFillTx/>
                  <a:latin typeface="Arial" panose="020B0604020202020204" pitchFamily="34" charset="0"/>
                  <a:ea typeface="思源黑体 CN Regular" panose="020B0500000000000000" pitchFamily="34" charset="-122"/>
                  <a:cs typeface="Times New Roman" panose="02020603050405020304" pitchFamily="18" charset="0"/>
                  <a:sym typeface="Arial" panose="020B0604020202020204" pitchFamily="34" charset="0"/>
                </a:rPr>
                <a:t>08</a:t>
              </a:r>
            </a:p>
          </p:txBody>
        </p:sp>
        <p:sp>
          <p:nvSpPr>
            <p:cNvPr id="40" name="MH_Entry_1"/>
            <p:cNvSpPr/>
            <p:nvPr>
              <p:custDataLst>
                <p:tags r:id="rId10"/>
              </p:custDataLst>
            </p:nvPr>
          </p:nvSpPr>
          <p:spPr>
            <a:xfrm>
              <a:off x="4782596" y="1075281"/>
              <a:ext cx="2923250" cy="427368"/>
            </a:xfrm>
            <a:prstGeom prst="roundRect">
              <a:avLst>
                <a:gd name="adj" fmla="val 912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lvl="0"/>
              <a:r>
                <a:rPr lang="zh-CN" altLang="en-US" sz="2000" b="1" kern="0" dirty="0">
                  <a:solidFill>
                    <a:schemeClr val="bg1"/>
                  </a:solidFill>
                  <a:latin typeface="Arial" panose="020B0604020202020204" pitchFamily="34" charset="0"/>
                  <a:ea typeface="思源黑体 CN Regular" panose="020B0500000000000000" pitchFamily="34" charset="-122"/>
                  <a:sym typeface="Arial" panose="020B0604020202020204" pitchFamily="34" charset="0"/>
                </a:rPr>
                <a:t>打好新冠肺炎全球狙击战</a:t>
              </a:r>
            </a:p>
          </p:txBody>
        </p:sp>
      </p:gr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fltVal val="0"/>
                                          </p:val>
                                        </p:tav>
                                        <p:tav tm="100000">
                                          <p:val>
                                            <p:strVal val="#ppt_h"/>
                                          </p:val>
                                        </p:tav>
                                      </p:tavLst>
                                    </p:anim>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p:cTn id="49" dur="500" fill="hold"/>
                                        <p:tgtEl>
                                          <p:spTgt spid="35"/>
                                        </p:tgtEl>
                                        <p:attrNameLst>
                                          <p:attrName>ppt_w</p:attrName>
                                        </p:attrNameLst>
                                      </p:cBhvr>
                                      <p:tavLst>
                                        <p:tav tm="0">
                                          <p:val>
                                            <p:fltVal val="0"/>
                                          </p:val>
                                        </p:tav>
                                        <p:tav tm="100000">
                                          <p:val>
                                            <p:strVal val="#ppt_w"/>
                                          </p:val>
                                        </p:tav>
                                      </p:tavLst>
                                    </p:anim>
                                    <p:anim calcmode="lin" valueType="num">
                                      <p:cBhvr>
                                        <p:cTn id="50" dur="500" fill="hold"/>
                                        <p:tgtEl>
                                          <p:spTgt spid="35"/>
                                        </p:tgtEl>
                                        <p:attrNameLst>
                                          <p:attrName>ppt_h</p:attrName>
                                        </p:attrNameLst>
                                      </p:cBhvr>
                                      <p:tavLst>
                                        <p:tav tm="0">
                                          <p:val>
                                            <p:fltVal val="0"/>
                                          </p:val>
                                        </p:tav>
                                        <p:tav tm="100000">
                                          <p:val>
                                            <p:strVal val="#ppt_h"/>
                                          </p:val>
                                        </p:tav>
                                      </p:tavLst>
                                    </p:anim>
                                    <p:animEffect transition="in" filter="fade">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38"/>
                                        </p:tgtEl>
                                        <p:attrNameLst>
                                          <p:attrName>style.visibility</p:attrName>
                                        </p:attrNameLst>
                                      </p:cBhvr>
                                      <p:to>
                                        <p:strVal val="visible"/>
                                      </p:to>
                                    </p:set>
                                    <p:anim calcmode="lin" valueType="num">
                                      <p:cBhvr>
                                        <p:cTn id="56" dur="500" fill="hold"/>
                                        <p:tgtEl>
                                          <p:spTgt spid="38"/>
                                        </p:tgtEl>
                                        <p:attrNameLst>
                                          <p:attrName>ppt_w</p:attrName>
                                        </p:attrNameLst>
                                      </p:cBhvr>
                                      <p:tavLst>
                                        <p:tav tm="0">
                                          <p:val>
                                            <p:fltVal val="0"/>
                                          </p:val>
                                        </p:tav>
                                        <p:tav tm="100000">
                                          <p:val>
                                            <p:strVal val="#ppt_w"/>
                                          </p:val>
                                        </p:tav>
                                      </p:tavLst>
                                    </p:anim>
                                    <p:anim calcmode="lin" valueType="num">
                                      <p:cBhvr>
                                        <p:cTn id="57" dur="500" fill="hold"/>
                                        <p:tgtEl>
                                          <p:spTgt spid="38"/>
                                        </p:tgtEl>
                                        <p:attrNameLst>
                                          <p:attrName>ppt_h</p:attrName>
                                        </p:attrNameLst>
                                      </p:cBhvr>
                                      <p:tavLst>
                                        <p:tav tm="0">
                                          <p:val>
                                            <p:fltVal val="0"/>
                                          </p:val>
                                        </p:tav>
                                        <p:tav tm="100000">
                                          <p:val>
                                            <p:strVal val="#ppt_h"/>
                                          </p:val>
                                        </p:tav>
                                      </p:tavLst>
                                    </p:anim>
                                    <p:animEffect transition="in" filter="fade">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612356" y="3668576"/>
            <a:ext cx="8601710" cy="1739900"/>
          </a:xfrm>
          <a:prstGeom prst="rect">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lvl="0">
              <a:defRPr/>
            </a:pPr>
            <a:r>
              <a:rPr kumimoji="0" lang="zh-CN" altLang="en-US" sz="3600" b="0" i="0" u="none" strike="noStrike" kern="0" cap="none" spc="0" normalizeH="0" baseline="0" noProof="0" dirty="0">
                <a:ln>
                  <a:noFill/>
                </a:ln>
                <a:solidFill>
                  <a:srgbClr val="FFF9EF"/>
                </a:solidFill>
                <a:effectLst/>
                <a:uLnTx/>
                <a:uFillTx/>
                <a:latin typeface="Arial"/>
                <a:ea typeface="思源黑体 CN Regular" panose="020B0500000000000000" pitchFamily="34" charset="-122"/>
                <a:cs typeface="+mn-ea"/>
                <a:sym typeface="Arial" panose="020B0604020202020204" pitchFamily="34" charset="0"/>
              </a:rPr>
              <a:t>同时，作为朝气蓬勃的青年的我们，更应该散发出青春力量，奉献出自己对国家的一份力量，帮助</a:t>
            </a:r>
            <a:r>
              <a:rPr lang="zh-CN" altLang="en-US" sz="3600" kern="0" dirty="0">
                <a:solidFill>
                  <a:srgbClr val="FFF9EF"/>
                </a:solidFill>
                <a:ea typeface="思源黑体 CN Regular" panose="020B0500000000000000" pitchFamily="34" charset="-122"/>
                <a:cs typeface="+mn-ea"/>
                <a:sym typeface="Arial" panose="020B0604020202020204" pitchFamily="34" charset="0"/>
              </a:rPr>
              <a:t>国家早日度过疫情</a:t>
            </a:r>
            <a:r>
              <a:rPr kumimoji="0" lang="zh-CN" altLang="en-US" sz="3600" b="0" i="0" u="none" strike="noStrike" kern="0" cap="none" spc="0" normalizeH="0" baseline="0" noProof="0" dirty="0">
                <a:ln>
                  <a:noFill/>
                </a:ln>
                <a:solidFill>
                  <a:srgbClr val="FFF9EF"/>
                </a:solidFill>
                <a:effectLst/>
                <a:uLnTx/>
                <a:uFillTx/>
                <a:latin typeface="Arial"/>
                <a:ea typeface="思源黑体 CN Regular" panose="020B0500000000000000" pitchFamily="34" charset="-122"/>
                <a:cs typeface="+mn-ea"/>
                <a:sym typeface="Arial" panose="020B0604020202020204" pitchFamily="34" charset="0"/>
              </a:rPr>
              <a:t>难关</a:t>
            </a:r>
          </a:p>
        </p:txBody>
      </p:sp>
      <p:sp>
        <p:nvSpPr>
          <p:cNvPr id="9" name="矩形 8"/>
          <p:cNvSpPr/>
          <p:nvPr/>
        </p:nvSpPr>
        <p:spPr>
          <a:xfrm>
            <a:off x="4471217" y="1891665"/>
            <a:ext cx="6593840" cy="116713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endParaRPr>
          </a:p>
        </p:txBody>
      </p:sp>
      <p:sp>
        <p:nvSpPr>
          <p:cNvPr id="11" name="文本框 10"/>
          <p:cNvSpPr txBox="1"/>
          <p:nvPr/>
        </p:nvSpPr>
        <p:spPr>
          <a:xfrm>
            <a:off x="4471217" y="1970042"/>
            <a:ext cx="670242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sym typeface="Arial" panose="020B0604020202020204" pitchFamily="34" charset="0"/>
              </a:rPr>
              <a:t>坚决打好疫情防控阻击战绝不是中国一个国家的任务，而是世界上所有的国家所持有的共同目标</a:t>
            </a:r>
          </a:p>
        </p:txBody>
      </p:sp>
      <p:sp>
        <p:nvSpPr>
          <p:cNvPr id="12" name="横卷形 11"/>
          <p:cNvSpPr/>
          <p:nvPr/>
        </p:nvSpPr>
        <p:spPr>
          <a:xfrm>
            <a:off x="2187575" y="0"/>
            <a:ext cx="7607935" cy="1618615"/>
          </a:xfrm>
          <a:prstGeom prst="horizontalScroll">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FFF9EF"/>
                </a:solidFill>
                <a:effectLst/>
                <a:uLnTx/>
                <a:uFillTx/>
                <a:latin typeface="Arial"/>
                <a:ea typeface="思源黑体 CN Regular" panose="020B0500000000000000" pitchFamily="34" charset="-122"/>
                <a:cs typeface="+mn-ea"/>
                <a:sym typeface="Arial" panose="020B0604020202020204" pitchFamily="34" charset="0"/>
              </a:rPr>
              <a:t>凡是危害到我国任何一方面的行为，中国都将与其进行坚决斗争，且必会取得斗争胜利</a:t>
            </a:r>
            <a:endParaRPr kumimoji="0" lang="zh-CN" altLang="en-US" sz="2400" b="0" i="0" u="none" strike="noStrike" kern="1200" cap="none" spc="0" normalizeH="0" baseline="0" noProof="0" dirty="0">
              <a:ln>
                <a:noFill/>
              </a:ln>
              <a:solidFill>
                <a:prstClr val="white"/>
              </a:solidFill>
              <a:effectLst/>
              <a:uLnTx/>
              <a:uFillTx/>
              <a:latin typeface="Arial"/>
              <a:ea typeface="微软雅黑"/>
            </a:endParaRPr>
          </a:p>
        </p:txBody>
      </p:sp>
      <p:sp>
        <p:nvSpPr>
          <p:cNvPr id="14" name="十字星 13"/>
          <p:cNvSpPr/>
          <p:nvPr/>
        </p:nvSpPr>
        <p:spPr>
          <a:xfrm>
            <a:off x="683895" y="112395"/>
            <a:ext cx="864235" cy="1143000"/>
          </a:xfrm>
          <a:prstGeom prst="star4">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5" name="十字星 14"/>
          <p:cNvSpPr/>
          <p:nvPr/>
        </p:nvSpPr>
        <p:spPr>
          <a:xfrm>
            <a:off x="10353040" y="4946650"/>
            <a:ext cx="1540510" cy="1749425"/>
          </a:xfrm>
          <a:prstGeom prst="star4">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4"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to="" calcmode="lin" valueType="num">
                                      <p:cBhvr>
                                        <p:cTn id="15" dur="1" fill="hold"/>
                                        <p:tgtEl>
                                          <p:spTgt spid="12"/>
                                        </p:tgtEl>
                                      </p:cBhvr>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0"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edge">
                                      <p:cBhvr>
                                        <p:cTn id="28"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9" grpId="0" animBg="1"/>
      <p:bldP spid="9" grpId="1" animBg="1"/>
      <p:bldP spid="11" grpId="0"/>
      <p:bldP spid="11" grpId="1"/>
      <p:bldP spid="12" grpId="0" animBg="1"/>
      <p:bldP spid="14" grpId="0" animBg="1"/>
      <p:bldP spid="14" grpId="1" animBg="1"/>
      <p:bldP spid="15" grpId="0" bldLvl="0" animBg="1"/>
      <p:bldP spid="15"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676400" y="1306353"/>
            <a:ext cx="9677400" cy="1161415"/>
          </a:xfrm>
        </p:spPr>
        <p:txBody>
          <a:bodyPr/>
          <a:lstStyle/>
          <a:p>
            <a:r>
              <a:rPr lang="zh-CN" altLang="en-US" sz="4800" b="1" kern="0" dirty="0">
                <a:solidFill>
                  <a:srgbClr val="C00000"/>
                </a:solidFill>
                <a:latin typeface="Arial" panose="020B0604020202020204" pitchFamily="34" charset="0"/>
                <a:ea typeface="思源黑体 CN Regular" panose="020B0500000000000000" pitchFamily="34" charset="-122"/>
                <a:sym typeface="Arial" panose="020B0604020202020204" pitchFamily="34" charset="0"/>
              </a:rPr>
              <a:t>青年是抗疫生力军，为青年人喝彩！</a:t>
            </a:r>
          </a:p>
        </p:txBody>
      </p:sp>
      <p:sp>
        <p:nvSpPr>
          <p:cNvPr id="3" name="文本占位符 2"/>
          <p:cNvSpPr>
            <a:spLocks noGrp="1"/>
          </p:cNvSpPr>
          <p:nvPr>
            <p:ph type="body" idx="1"/>
          </p:nvPr>
        </p:nvSpPr>
        <p:spPr>
          <a:xfrm>
            <a:off x="1021080" y="2782706"/>
            <a:ext cx="10515600" cy="1500187"/>
          </a:xfrm>
        </p:spPr>
        <p:txBody>
          <a:bodyPr/>
          <a:lstStyle/>
          <a:p>
            <a:r>
              <a:rPr lang="zh-CN" altLang="en-US" sz="2800" dirty="0">
                <a:solidFill>
                  <a:srgbClr val="C00000"/>
                </a:solidFill>
                <a:latin typeface="方正粗黑宋简体" panose="02000000000000000000" charset="-122"/>
                <a:ea typeface="方正粗黑宋简体" panose="02000000000000000000" charset="-122"/>
              </a:rPr>
              <a:t>除了青年突击队、青年志愿者，更有千千万万的在岗位上努力奋斗的青年人，有千千万万默默承担，作出奉献的青年人，筑起防疫的青春长城，我们一个都不能少，让我们向奋战在一线的青年人致敬，为我们自己加油喝彩</a:t>
            </a:r>
            <a:r>
              <a:rPr lang="zh-CN" altLang="en-US" sz="2800" dirty="0">
                <a:solidFill>
                  <a:srgbClr val="C00000"/>
                </a:solidFill>
              </a:rPr>
              <a:t>！</a:t>
            </a:r>
            <a:endParaRPr lang="zh-CN" altLang="en-US" sz="2800" b="1" kern="0" dirty="0">
              <a:solidFill>
                <a:srgbClr val="C00000"/>
              </a:solidFill>
              <a:latin typeface="Arial" panose="020B0604020202020204" pitchFamily="34" charset="0"/>
              <a:ea typeface="思源黑体 CN Regular" panose="020B0500000000000000"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5"/>
          <p:cNvSpPr txBox="1"/>
          <p:nvPr/>
        </p:nvSpPr>
        <p:spPr>
          <a:xfrm>
            <a:off x="4861268" y="1380293"/>
            <a:ext cx="2469463" cy="828675"/>
          </a:xfrm>
          <a:prstGeom prst="rect">
            <a:avLst/>
          </a:prstGeom>
          <a:noFill/>
        </p:spPr>
        <p:txBody>
          <a:bodyPr wrap="square" lIns="91404" tIns="45701" rIns="91404" bIns="4570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6350">
                  <a:noFill/>
                </a:ln>
                <a:solidFill>
                  <a:srgbClr val="C00000"/>
                </a:solidFill>
                <a:effectLst/>
                <a:uLnTx/>
                <a:uFillTx/>
                <a:latin typeface="Arial" panose="020B0604020202020204" pitchFamily="34" charset="0"/>
                <a:ea typeface="思源黑体 CN Regular" panose="020B0500000000000000" pitchFamily="34" charset="-122"/>
                <a:cs typeface="思源黑体 CN Normal" panose="020B0400000000000000" pitchFamily="34" charset="-122"/>
                <a:sym typeface="Arial" panose="020B0604020202020204" pitchFamily="34" charset="0"/>
              </a:rPr>
              <a:t>第一章</a:t>
            </a:r>
          </a:p>
        </p:txBody>
      </p:sp>
      <p:sp>
        <p:nvSpPr>
          <p:cNvPr id="2" name="文本框 1"/>
          <p:cNvSpPr txBox="1"/>
          <p:nvPr/>
        </p:nvSpPr>
        <p:spPr>
          <a:xfrm>
            <a:off x="3960947" y="2549264"/>
            <a:ext cx="4829845" cy="1754288"/>
          </a:xfrm>
          <a:prstGeom prst="rect">
            <a:avLst/>
          </a:prstGeom>
          <a:noFill/>
        </p:spPr>
        <p:txBody>
          <a:bodyPr wrap="square" lIns="91404" tIns="45701" rIns="91404" bIns="45701">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0" cap="none" spc="0" normalizeH="0" baseline="0" noProof="0" dirty="0">
                <a:ln>
                  <a:noFill/>
                </a:ln>
                <a:solidFill>
                  <a:srgbClr val="C00000"/>
                </a:solidFill>
                <a:effectLst/>
                <a:uLnTx/>
                <a:uFillTx/>
                <a:latin typeface="思源黑体 CN Bold" panose="020B0800000000000000" pitchFamily="34" charset="-122"/>
                <a:ea typeface="思源黑体 CN Bold" panose="020B0800000000000000" pitchFamily="34" charset="-122"/>
                <a:cs typeface="+mn-cs"/>
                <a:sym typeface="Arial" panose="020B0604020202020204" pitchFamily="34" charset="0"/>
              </a:rPr>
              <a:t>坚决打赢疫情防控阻击战</a:t>
            </a:r>
          </a:p>
        </p:txBody>
      </p:sp>
      <p:sp>
        <p:nvSpPr>
          <p:cNvPr id="4" name="TextBox 2">
            <a:extLst>
              <a:ext uri="{FF2B5EF4-FFF2-40B4-BE49-F238E27FC236}">
                <a16:creationId xmlns:a16="http://schemas.microsoft.com/office/drawing/2014/main" id="{7E7812D3-CA6F-4581-990F-9880C1A5A36B}"/>
              </a:ext>
            </a:extLst>
          </p:cNvPr>
          <p:cNvSpPr txBox="1"/>
          <p:nvPr/>
        </p:nvSpPr>
        <p:spPr>
          <a:xfrm>
            <a:off x="9067800" y="5562600"/>
            <a:ext cx="254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制作</a:t>
            </a: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魏宇辉</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E27CC8C-544B-4111-8A28-09C5DD676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6" name="矩形 5">
            <a:extLst>
              <a:ext uri="{FF2B5EF4-FFF2-40B4-BE49-F238E27FC236}">
                <a16:creationId xmlns:a16="http://schemas.microsoft.com/office/drawing/2014/main" id="{1C3D56FF-9B72-4E2B-BB97-D93052D7B2A3}"/>
              </a:ext>
            </a:extLst>
          </p:cNvPr>
          <p:cNvSpPr/>
          <p:nvPr/>
        </p:nvSpPr>
        <p:spPr>
          <a:xfrm>
            <a:off x="619211" y="1685523"/>
            <a:ext cx="3345788" cy="1015663"/>
          </a:xfrm>
          <a:prstGeom prst="rect">
            <a:avLst/>
          </a:prstGeom>
          <a:solidFill>
            <a:srgbClr val="C00000"/>
          </a:solidFill>
        </p:spPr>
        <p:txBody>
          <a:bodyPr wrap="none">
            <a:spAutoFit/>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dirty="0">
                <a:ln>
                  <a:noFill/>
                </a:ln>
                <a:solidFill>
                  <a:prstClr val="white"/>
                </a:solidFill>
                <a:effectLst/>
                <a:uLnTx/>
                <a:uFillTx/>
                <a:latin typeface="等线"/>
                <a:ea typeface="思源黑体 CN Regular" panose="020B0500000000000000" pitchFamily="34" charset="-122"/>
                <a:cs typeface="+mn-ea"/>
                <a:sym typeface="Arial" panose="020B0604020202020204" pitchFamily="34" charset="0"/>
              </a:rPr>
              <a:t>总体部署</a:t>
            </a:r>
            <a:endParaRPr kumimoji="0" lang="zh-CN" altLang="zh-CN" sz="6000" b="1" i="0" u="none" strike="noStrike" kern="1200" cap="none" spc="0" normalizeH="0" baseline="0" noProof="0" dirty="0">
              <a:ln>
                <a:noFill/>
              </a:ln>
              <a:solidFill>
                <a:prstClr val="white"/>
              </a:solidFill>
              <a:effectLst/>
              <a:uLnTx/>
              <a:uFillTx/>
              <a:latin typeface="等线"/>
              <a:ea typeface="思源黑体 CN Regular" panose="020B0500000000000000" pitchFamily="34" charset="-122"/>
              <a:cs typeface="+mn-ea"/>
              <a:sym typeface="Arial" panose="020B0604020202020204" pitchFamily="34" charset="0"/>
            </a:endParaRPr>
          </a:p>
        </p:txBody>
      </p:sp>
      <p:sp>
        <p:nvSpPr>
          <p:cNvPr id="7" name="矩形 6">
            <a:extLst>
              <a:ext uri="{FF2B5EF4-FFF2-40B4-BE49-F238E27FC236}">
                <a16:creationId xmlns:a16="http://schemas.microsoft.com/office/drawing/2014/main" id="{321B743D-5DDC-45A9-822D-8CDDABB998C5}"/>
              </a:ext>
            </a:extLst>
          </p:cNvPr>
          <p:cNvSpPr/>
          <p:nvPr/>
        </p:nvSpPr>
        <p:spPr>
          <a:xfrm rot="16200000" flipH="1">
            <a:off x="2056386" y="1264011"/>
            <a:ext cx="3914003" cy="67883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思源黑体 CN Regular" panose="020B0500000000000000" pitchFamily="34" charset="-122"/>
              <a:cs typeface="+mn-cs"/>
              <a:sym typeface="Arial" panose="020B0604020202020204" pitchFamily="34" charset="0"/>
            </a:endParaRPr>
          </a:p>
        </p:txBody>
      </p:sp>
      <p:sp>
        <p:nvSpPr>
          <p:cNvPr id="9" name="矩形 8">
            <a:extLst>
              <a:ext uri="{FF2B5EF4-FFF2-40B4-BE49-F238E27FC236}">
                <a16:creationId xmlns:a16="http://schemas.microsoft.com/office/drawing/2014/main" id="{FA6A35CE-5EC0-4210-8A6B-9EC3500756FB}"/>
              </a:ext>
            </a:extLst>
          </p:cNvPr>
          <p:cNvSpPr/>
          <p:nvPr/>
        </p:nvSpPr>
        <p:spPr>
          <a:xfrm>
            <a:off x="769832" y="2882160"/>
            <a:ext cx="6487110" cy="32932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       </a:t>
            </a:r>
            <a:r>
              <a:rPr kumimoji="0" lang="zh-CN" altLang="zh-CN" sz="26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疫情发生以来，中央成立应对疫情防控工作领导小组，为疫情严重地区派出指导组，建立国务院联防联控机制，各党政治机关全力行动，军队紧急施为，医务人员无私奉献人民群众众志成城，真正体现了我们全面一盘棋，调动各方面积极性，集中力量办大事的优势。这是一场没有旁观者的全民行动，团员青年也在各条战线上发挥着生力军作用</a:t>
            </a:r>
            <a:r>
              <a:rPr kumimoji="0" lang="zh-CN" altLang="en-US" sz="26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a:t>
            </a:r>
            <a:endParaRPr kumimoji="0" lang="zh-CN" altLang="en-US" sz="2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033D6B5A-E55D-449F-A69E-F22A421551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5525" y="2584506"/>
            <a:ext cx="3888515" cy="3888515"/>
          </a:xfrm>
          <a:prstGeom prst="rect">
            <a:avLst/>
          </a:prstGeom>
        </p:spPr>
      </p:pic>
      <p:grpSp>
        <p:nvGrpSpPr>
          <p:cNvPr id="11" name="组合 10">
            <a:extLst>
              <a:ext uri="{FF2B5EF4-FFF2-40B4-BE49-F238E27FC236}">
                <a16:creationId xmlns:a16="http://schemas.microsoft.com/office/drawing/2014/main" id="{75EE731C-D1BD-46D8-A16E-5A5DE44860D3}"/>
              </a:ext>
            </a:extLst>
          </p:cNvPr>
          <p:cNvGrpSpPr/>
          <p:nvPr/>
        </p:nvGrpSpPr>
        <p:grpSpPr>
          <a:xfrm>
            <a:off x="881425" y="877138"/>
            <a:ext cx="10429148" cy="0"/>
            <a:chOff x="-465496" y="3225800"/>
            <a:chExt cx="9276881" cy="0"/>
          </a:xfrm>
        </p:grpSpPr>
        <p:cxnSp>
          <p:nvCxnSpPr>
            <p:cNvPr id="12" name="直接连接符 11">
              <a:extLst>
                <a:ext uri="{FF2B5EF4-FFF2-40B4-BE49-F238E27FC236}">
                  <a16:creationId xmlns:a16="http://schemas.microsoft.com/office/drawing/2014/main" id="{40E243A9-8EB9-4500-A0F0-327702BAA91F}"/>
                </a:ext>
              </a:extLst>
            </p:cNvPr>
            <p:cNvCxnSpPr/>
            <p:nvPr/>
          </p:nvCxnSpPr>
          <p:spPr>
            <a:xfrm>
              <a:off x="-465496" y="3225800"/>
              <a:ext cx="3960000" cy="0"/>
            </a:xfrm>
            <a:prstGeom prst="line">
              <a:avLst/>
            </a:prstGeom>
            <a:noFill/>
            <a:ln w="6350" cap="flat" cmpd="sng" algn="ctr">
              <a:solidFill>
                <a:srgbClr val="C00000"/>
              </a:solidFill>
              <a:prstDash val="solid"/>
              <a:miter lim="800000"/>
            </a:ln>
            <a:effectLst/>
          </p:spPr>
        </p:cxnSp>
        <p:cxnSp>
          <p:nvCxnSpPr>
            <p:cNvPr id="13" name="直接连接符 12">
              <a:extLst>
                <a:ext uri="{FF2B5EF4-FFF2-40B4-BE49-F238E27FC236}">
                  <a16:creationId xmlns:a16="http://schemas.microsoft.com/office/drawing/2014/main" id="{6B949BEC-AC3D-47DC-9875-2D215A0B9D2A}"/>
                </a:ext>
              </a:extLst>
            </p:cNvPr>
            <p:cNvCxnSpPr/>
            <p:nvPr/>
          </p:nvCxnSpPr>
          <p:spPr>
            <a:xfrm>
              <a:off x="4851385" y="3225800"/>
              <a:ext cx="3960000" cy="0"/>
            </a:xfrm>
            <a:prstGeom prst="line">
              <a:avLst/>
            </a:prstGeom>
            <a:noFill/>
            <a:ln w="6350" cap="flat" cmpd="sng" algn="ctr">
              <a:solidFill>
                <a:srgbClr val="C00000"/>
              </a:solidFill>
              <a:prstDash val="solid"/>
              <a:miter lim="800000"/>
            </a:ln>
            <a:effectLst/>
          </p:spPr>
        </p:cxnSp>
      </p:grpSp>
      <p:pic>
        <p:nvPicPr>
          <p:cNvPr id="14" name="图片 13">
            <a:extLst>
              <a:ext uri="{FF2B5EF4-FFF2-40B4-BE49-F238E27FC236}">
                <a16:creationId xmlns:a16="http://schemas.microsoft.com/office/drawing/2014/main" id="{CE03D2D7-102E-4020-9BF0-A2E956C469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2562" y="283701"/>
            <a:ext cx="1186873" cy="1186873"/>
          </a:xfrm>
          <a:prstGeom prst="rect">
            <a:avLst/>
          </a:prstGeom>
        </p:spPr>
      </p:pic>
    </p:spTree>
    <p:extLst>
      <p:ext uri="{BB962C8B-B14F-4D97-AF65-F5344CB8AC3E}">
        <p14:creationId xmlns:p14="http://schemas.microsoft.com/office/powerpoint/2010/main" val="216586790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6" name="TextBox 15"/>
          <p:cNvSpPr txBox="1"/>
          <p:nvPr/>
        </p:nvSpPr>
        <p:spPr>
          <a:xfrm>
            <a:off x="1329964" y="4589522"/>
            <a:ext cx="1122814" cy="830997"/>
          </a:xfrm>
          <a:prstGeom prst="rect">
            <a:avLst/>
          </a:prstGeom>
          <a:noFill/>
        </p:spPr>
        <p:txBody>
          <a:bodyPr wrap="square" rtlCol="0" anchor="ctr">
            <a:spAutoFit/>
          </a:bodyPr>
          <a:lstStyle>
            <a:defPPr>
              <a:defRPr lang="zh-CN"/>
            </a:defPPr>
            <a:lvl1pPr algn="ct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1" u="none" strike="noStrike" kern="1200" cap="none" spc="0" normalizeH="0" baseline="0" noProof="0" dirty="0">
                <a:ln>
                  <a:noFill/>
                </a:ln>
                <a:solidFill>
                  <a:srgbClr val="FF0000"/>
                </a:solidFill>
                <a:effectLst/>
                <a:uLnTx/>
                <a:uFillTx/>
                <a:latin typeface="微软雅黑" pitchFamily="34" charset="-122"/>
                <a:ea typeface="思源黑体 CN Regular" panose="020B0500000000000000" pitchFamily="34" charset="-122"/>
                <a:cs typeface="+mn-cs"/>
                <a:sym typeface="Arial" panose="020B0604020202020204" pitchFamily="34" charset="0"/>
              </a:rPr>
              <a:t>坚定</a:t>
            </a:r>
            <a:endParaRPr kumimoji="0" lang="en-US" altLang="zh-CN" sz="2400" b="1" i="1" u="none" strike="noStrike" kern="1200" cap="none" spc="0" normalizeH="0" baseline="0" noProof="0" dirty="0">
              <a:ln>
                <a:noFill/>
              </a:ln>
              <a:solidFill>
                <a:srgbClr val="FF0000"/>
              </a:solidFill>
              <a:effectLst/>
              <a:uLnTx/>
              <a:uFillTx/>
              <a:latin typeface="微软雅黑" pitchFamily="34" charset="-122"/>
              <a:ea typeface="思源黑体 CN Regular" panose="020B0500000000000000" pitchFamily="34" charset="-122"/>
              <a:cs typeface="+mn-cs"/>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1" u="none" strike="noStrike" kern="1200" cap="none" spc="0" normalizeH="0" baseline="0" noProof="0" dirty="0">
                <a:ln>
                  <a:noFill/>
                </a:ln>
                <a:solidFill>
                  <a:srgbClr val="FF0000"/>
                </a:solidFill>
                <a:effectLst/>
                <a:uLnTx/>
                <a:uFillTx/>
                <a:latin typeface="微软雅黑" pitchFamily="34" charset="-122"/>
                <a:ea typeface="思源黑体 CN Regular" panose="020B0500000000000000" pitchFamily="34" charset="-122"/>
                <a:cs typeface="+mn-cs"/>
                <a:sym typeface="Arial" panose="020B0604020202020204" pitchFamily="34" charset="0"/>
              </a:rPr>
              <a:t>信心</a:t>
            </a:r>
            <a:endParaRPr kumimoji="0" lang="zh-CN" altLang="en-US" sz="2400" b="1" i="1"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endParaRPr>
          </a:p>
        </p:txBody>
      </p:sp>
      <p:sp>
        <p:nvSpPr>
          <p:cNvPr id="17" name="TextBox 16"/>
          <p:cNvSpPr txBox="1"/>
          <p:nvPr/>
        </p:nvSpPr>
        <p:spPr>
          <a:xfrm>
            <a:off x="3177196" y="3251941"/>
            <a:ext cx="1590651"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1" u="none" strike="noStrike" kern="120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科学</a:t>
            </a:r>
            <a:endParaRPr kumimoji="0" lang="en-US" altLang="zh-CN" sz="2400" b="1" i="1" u="none" strike="noStrike" kern="120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1" u="none" strike="noStrike" kern="120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防治</a:t>
            </a:r>
          </a:p>
        </p:txBody>
      </p:sp>
      <p:sp>
        <p:nvSpPr>
          <p:cNvPr id="18" name="TextBox 17"/>
          <p:cNvSpPr txBox="1"/>
          <p:nvPr/>
        </p:nvSpPr>
        <p:spPr>
          <a:xfrm>
            <a:off x="4751603" y="4314922"/>
            <a:ext cx="1122814" cy="830997"/>
          </a:xfrm>
          <a:prstGeom prst="rect">
            <a:avLst/>
          </a:prstGeom>
          <a:noFill/>
        </p:spPr>
        <p:txBody>
          <a:bodyPr wrap="square" rtlCol="0"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1" u="none" strike="noStrike" kern="1200" cap="none" spc="0" normalizeH="0" baseline="0" noProof="0" dirty="0">
                <a:ln>
                  <a:noFill/>
                </a:ln>
                <a:solidFill>
                  <a:srgbClr val="FF0000"/>
                </a:solidFill>
                <a:effectLst/>
                <a:uLnTx/>
                <a:uFillTx/>
                <a:latin typeface="微软雅黑" pitchFamily="34" charset="-122"/>
                <a:ea typeface="思源黑体 CN Regular" panose="020B0500000000000000" pitchFamily="34" charset="-122"/>
                <a:cs typeface="+mn-cs"/>
                <a:sym typeface="Arial" panose="020B0604020202020204" pitchFamily="34" charset="0"/>
              </a:rPr>
              <a:t>同舟</a:t>
            </a:r>
            <a:endParaRPr kumimoji="0" lang="en-US" altLang="zh-CN" sz="2400" b="1" i="1" u="none" strike="noStrike" kern="1200" cap="none" spc="0" normalizeH="0" baseline="0" noProof="0" dirty="0">
              <a:ln>
                <a:noFill/>
              </a:ln>
              <a:solidFill>
                <a:srgbClr val="FF0000"/>
              </a:solidFill>
              <a:effectLst/>
              <a:uLnTx/>
              <a:uFillTx/>
              <a:latin typeface="微软雅黑" pitchFamily="34" charset="-122"/>
              <a:ea typeface="思源黑体 CN Regular" panose="020B0500000000000000" pitchFamily="34" charset="-122"/>
              <a:cs typeface="+mn-cs"/>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1" u="none" strike="noStrike" kern="1200" cap="none" spc="0" normalizeH="0" baseline="0" noProof="0" dirty="0">
                <a:ln>
                  <a:noFill/>
                </a:ln>
                <a:solidFill>
                  <a:srgbClr val="FF0000"/>
                </a:solidFill>
                <a:effectLst/>
                <a:uLnTx/>
                <a:uFillTx/>
                <a:latin typeface="微软雅黑" pitchFamily="34" charset="-122"/>
                <a:ea typeface="思源黑体 CN Regular" panose="020B0500000000000000" pitchFamily="34" charset="-122"/>
                <a:cs typeface="+mn-cs"/>
                <a:sym typeface="Arial" panose="020B0604020202020204" pitchFamily="34" charset="0"/>
              </a:rPr>
              <a:t>共济</a:t>
            </a:r>
          </a:p>
        </p:txBody>
      </p:sp>
      <p:sp>
        <p:nvSpPr>
          <p:cNvPr id="19" name="TextBox 18"/>
          <p:cNvSpPr txBox="1"/>
          <p:nvPr/>
        </p:nvSpPr>
        <p:spPr>
          <a:xfrm>
            <a:off x="6608055" y="3318824"/>
            <a:ext cx="1590651"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1" u="none" strike="noStrike" kern="120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精准</a:t>
            </a:r>
            <a:endParaRPr kumimoji="0" lang="en-US" altLang="zh-CN" sz="2400" b="1" i="1" u="none" strike="noStrike" kern="120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1" u="none" strike="noStrike" kern="120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施策</a:t>
            </a:r>
          </a:p>
        </p:txBody>
      </p:sp>
      <p:sp>
        <p:nvSpPr>
          <p:cNvPr id="20" name="矩形 19"/>
          <p:cNvSpPr/>
          <p:nvPr/>
        </p:nvSpPr>
        <p:spPr>
          <a:xfrm>
            <a:off x="8604732" y="2493114"/>
            <a:ext cx="3140228" cy="96718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把民众生命安全和身体健康放在第一位</a:t>
            </a:r>
            <a:endParaRPr kumimoji="0" lang="en-US" altLang="zh-CN" sz="16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华文黑体" pitchFamily="2" charset="-122"/>
            </a:endParaRPr>
          </a:p>
        </p:txBody>
      </p:sp>
      <p:sp>
        <p:nvSpPr>
          <p:cNvPr id="21" name="Freeform 4"/>
          <p:cNvSpPr>
            <a:spLocks/>
          </p:cNvSpPr>
          <p:nvPr/>
        </p:nvSpPr>
        <p:spPr bwMode="auto">
          <a:xfrm>
            <a:off x="2452778" y="2541487"/>
            <a:ext cx="2328232" cy="2329833"/>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969696"/>
          </a:solidFill>
          <a:ln w="3175" cap="flat" cmpd="sng" algn="ctr">
            <a:noFill/>
            <a:prstDash val="solid"/>
          </a:ln>
          <a:effectLst/>
        </p:spPr>
        <p:txBody>
          <a:bodyPr lIns="0" rIns="0" anchor="ctr"/>
          <a:lstStyle/>
          <a:p>
            <a:pPr marL="0" marR="0" lvl="0" indent="0" algn="ctr" defTabSz="914217" rtl="0" eaLnBrk="1" fontAlgn="base" latinLnBrk="0" hangingPunct="1">
              <a:lnSpc>
                <a:spcPct val="120000"/>
              </a:lnSpc>
              <a:spcBef>
                <a:spcPts val="600"/>
              </a:spcBef>
              <a:spcAft>
                <a:spcPts val="600"/>
              </a:spcAft>
              <a:buClrTx/>
              <a:buSzTx/>
              <a:buFontTx/>
              <a:buNone/>
              <a:tabLst/>
              <a:defRPr/>
            </a:pPr>
            <a:endParaRPr kumimoji="0" lang="en-US" sz="2799"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sp>
        <p:nvSpPr>
          <p:cNvPr id="22" name="Freeform 6"/>
          <p:cNvSpPr>
            <a:spLocks/>
          </p:cNvSpPr>
          <p:nvPr/>
        </p:nvSpPr>
        <p:spPr bwMode="auto">
          <a:xfrm>
            <a:off x="4441006" y="3811342"/>
            <a:ext cx="1840274" cy="1841542"/>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rgbClr val="C00000"/>
          </a:solidFill>
          <a:ln w="3175" cap="flat" cmpd="sng" algn="ctr">
            <a:noFill/>
            <a:prstDash val="solid"/>
          </a:ln>
          <a:effectLst/>
        </p:spPr>
        <p:txBody>
          <a:bodyPr lIns="0" rIns="0" anchor="ctr"/>
          <a:lstStyle/>
          <a:p>
            <a:pPr marL="0" marR="0" lvl="0" indent="0" algn="ctr" defTabSz="914217" rtl="0" eaLnBrk="1" fontAlgn="base" latinLnBrk="0" hangingPunct="1">
              <a:lnSpc>
                <a:spcPct val="120000"/>
              </a:lnSpc>
              <a:spcBef>
                <a:spcPts val="600"/>
              </a:spcBef>
              <a:spcAft>
                <a:spcPts val="600"/>
              </a:spcAft>
              <a:buClrTx/>
              <a:buSzTx/>
              <a:buFontTx/>
              <a:buNone/>
              <a:tabLst/>
              <a:defRPr/>
            </a:pPr>
            <a:endParaRPr kumimoji="0" lang="en-US" sz="2400" b="1" i="1" u="none" strike="noStrike" kern="0" cap="none" spc="0" normalizeH="0" baseline="0" noProof="0" dirty="0">
              <a:ln>
                <a:noFill/>
              </a:ln>
              <a:solidFill>
                <a:srgbClr val="414455"/>
              </a:solidFill>
              <a:effectLst/>
              <a:uLnTx/>
              <a:uFillTx/>
              <a:latin typeface="微软雅黑" pitchFamily="34" charset="-122"/>
              <a:ea typeface="微软雅黑" pitchFamily="34" charset="-122"/>
              <a:cs typeface="+mn-cs"/>
            </a:endParaRPr>
          </a:p>
        </p:txBody>
      </p:sp>
      <p:sp>
        <p:nvSpPr>
          <p:cNvPr id="23" name="Freeform 8"/>
          <p:cNvSpPr>
            <a:spLocks/>
          </p:cNvSpPr>
          <p:nvPr/>
        </p:nvSpPr>
        <p:spPr bwMode="auto">
          <a:xfrm>
            <a:off x="915997" y="3989354"/>
            <a:ext cx="2031141" cy="2031334"/>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3"/>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a:solidFill>
            <a:srgbClr val="C00000"/>
          </a:solidFill>
          <a:ln w="3175" cap="flat" cmpd="sng" algn="ctr">
            <a:noFill/>
            <a:prstDash val="solid"/>
          </a:ln>
          <a:effectLst/>
        </p:spPr>
        <p:txBody>
          <a:bodyPr lIns="0" rIns="0" anchor="ctr"/>
          <a:lstStyle/>
          <a:p>
            <a:pPr marL="0" marR="0" lvl="0" indent="0" algn="ctr" defTabSz="914217" rtl="0" eaLnBrk="1" fontAlgn="base" latinLnBrk="0" hangingPunct="1">
              <a:lnSpc>
                <a:spcPct val="120000"/>
              </a:lnSpc>
              <a:spcBef>
                <a:spcPts val="600"/>
              </a:spcBef>
              <a:spcAft>
                <a:spcPts val="600"/>
              </a:spcAft>
              <a:buClrTx/>
              <a:buSzTx/>
              <a:buFontTx/>
              <a:buNone/>
              <a:tabLst/>
              <a:defRPr/>
            </a:pPr>
            <a:endParaRPr kumimoji="0" lang="en-US" sz="2400" b="1" i="1"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sp>
        <p:nvSpPr>
          <p:cNvPr id="24" name="Freeform 6"/>
          <p:cNvSpPr>
            <a:spLocks/>
          </p:cNvSpPr>
          <p:nvPr/>
        </p:nvSpPr>
        <p:spPr bwMode="auto">
          <a:xfrm>
            <a:off x="5925088" y="2614859"/>
            <a:ext cx="2222947" cy="2224481"/>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rgbClr val="969696"/>
          </a:solidFill>
          <a:ln w="3175" cap="flat" cmpd="sng" algn="ctr">
            <a:noFill/>
            <a:prstDash val="solid"/>
          </a:ln>
          <a:effectLst/>
        </p:spPr>
        <p:txBody>
          <a:bodyPr lIns="0" rIns="0" anchor="ctr"/>
          <a:lstStyle/>
          <a:p>
            <a:pPr marL="0" marR="0" lvl="0" indent="0" algn="ctr" defTabSz="914217" rtl="0" eaLnBrk="1" fontAlgn="base" latinLnBrk="0" hangingPunct="1">
              <a:lnSpc>
                <a:spcPct val="120000"/>
              </a:lnSpc>
              <a:spcBef>
                <a:spcPts val="600"/>
              </a:spcBef>
              <a:spcAft>
                <a:spcPts val="600"/>
              </a:spcAft>
              <a:buClrTx/>
              <a:buSzTx/>
              <a:buFontTx/>
              <a:buNone/>
              <a:tabLst/>
              <a:defRPr/>
            </a:pPr>
            <a:endParaRPr kumimoji="0" lang="en-US" sz="2400" b="1" i="1"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sp>
        <p:nvSpPr>
          <p:cNvPr id="12" name="矩形 11"/>
          <p:cNvSpPr/>
          <p:nvPr/>
        </p:nvSpPr>
        <p:spPr>
          <a:xfrm>
            <a:off x="3398333" y="1653669"/>
            <a:ext cx="3839012" cy="4635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51" tIns="45725" rIns="91451" bIns="45725"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等线"/>
                <a:ea typeface="思源黑体 CN Regular" panose="020B0500000000000000" pitchFamily="34" charset="-122"/>
                <a:cs typeface="+mn-cs"/>
                <a:sym typeface="Arial" panose="020B0604020202020204" pitchFamily="34" charset="0"/>
              </a:rPr>
              <a:t>抗击疫情</a:t>
            </a:r>
            <a:r>
              <a:rPr kumimoji="0" lang="en-US" altLang="zh-CN" sz="1800" b="1" i="0" u="none" strike="noStrike" kern="0" cap="none" spc="0" normalizeH="0" baseline="0" noProof="0" dirty="0">
                <a:ln>
                  <a:noFill/>
                </a:ln>
                <a:solidFill>
                  <a:prstClr val="white"/>
                </a:solidFill>
                <a:effectLst/>
                <a:uLnTx/>
                <a:uFillTx/>
                <a:latin typeface="等线"/>
                <a:ea typeface="思源黑体 CN Regular" panose="020B0500000000000000" pitchFamily="34" charset="-122"/>
                <a:cs typeface="+mn-cs"/>
                <a:sym typeface="Arial" panose="020B0604020202020204" pitchFamily="34" charset="0"/>
              </a:rPr>
              <a:t>16</a:t>
            </a:r>
            <a:r>
              <a:rPr kumimoji="0" lang="zh-CN" altLang="en-US" sz="1800" b="1" i="0" u="none" strike="noStrike" kern="0" cap="none" spc="0" normalizeH="0" baseline="0" noProof="0" dirty="0">
                <a:ln>
                  <a:noFill/>
                </a:ln>
                <a:solidFill>
                  <a:prstClr val="white"/>
                </a:solidFill>
                <a:effectLst/>
                <a:uLnTx/>
                <a:uFillTx/>
                <a:latin typeface="等线"/>
                <a:ea typeface="思源黑体 CN Regular" panose="020B0500000000000000" pitchFamily="34" charset="-122"/>
                <a:cs typeface="+mn-cs"/>
                <a:sym typeface="Arial" panose="020B0604020202020204" pitchFamily="34" charset="0"/>
              </a:rPr>
              <a:t>字方略</a:t>
            </a:r>
          </a:p>
        </p:txBody>
      </p:sp>
      <p:sp>
        <p:nvSpPr>
          <p:cNvPr id="13" name="文本框 2"/>
          <p:cNvSpPr txBox="1"/>
          <p:nvPr/>
        </p:nvSpPr>
        <p:spPr>
          <a:xfrm>
            <a:off x="769909" y="468175"/>
            <a:ext cx="6325932" cy="5230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799" b="1"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习总书记给出抗击疫情最强攻略</a:t>
            </a:r>
          </a:p>
        </p:txBody>
      </p:sp>
      <p:sp>
        <p:nvSpPr>
          <p:cNvPr id="14" name="矩形 19">
            <a:extLst>
              <a:ext uri="{FF2B5EF4-FFF2-40B4-BE49-F238E27FC236}">
                <a16:creationId xmlns:a16="http://schemas.microsoft.com/office/drawing/2014/main" id="{610EA123-BD90-4BD2-A446-BCCA045075C1}"/>
              </a:ext>
            </a:extLst>
          </p:cNvPr>
          <p:cNvSpPr/>
          <p:nvPr/>
        </p:nvSpPr>
        <p:spPr>
          <a:xfrm>
            <a:off x="8604732" y="3795878"/>
            <a:ext cx="3140228"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把疫情防控工作当作当前最重要的工作来抓</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a:t>
            </a:r>
            <a:endPar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5" name="矩形 19">
            <a:extLst>
              <a:ext uri="{FF2B5EF4-FFF2-40B4-BE49-F238E27FC236}">
                <a16:creationId xmlns:a16="http://schemas.microsoft.com/office/drawing/2014/main" id="{6DABF134-7F4F-40C1-A691-549167E7BA8E}"/>
              </a:ext>
            </a:extLst>
          </p:cNvPr>
          <p:cNvSpPr/>
          <p:nvPr/>
        </p:nvSpPr>
        <p:spPr>
          <a:xfrm>
            <a:off x="8604732" y="4839340"/>
            <a:ext cx="3140228" cy="766877"/>
          </a:xfrm>
          <a:prstGeom prst="rect">
            <a:avLst/>
          </a:prstGeom>
        </p:spPr>
        <p:txBody>
          <a:bodyPr wrap="square">
            <a:spAutoFit/>
          </a:bodyPr>
          <a:lstStyle/>
          <a:p>
            <a:pPr marL="0" marR="0" lvl="0" indent="0" algn="just" defTabSz="914400" rtl="0" eaLnBrk="1" fontAlgn="auto" latinLnBrk="0" hangingPunct="1">
              <a:lnSpc>
                <a:spcPct val="114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生命重于泰山。疫情就是命令，防控就是责任。</a:t>
            </a:r>
            <a:endParaRPr kumimoji="0" lang="zh-CN" altLang="zh-CN" sz="20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25" name="矩形 11">
            <a:extLst>
              <a:ext uri="{FF2B5EF4-FFF2-40B4-BE49-F238E27FC236}">
                <a16:creationId xmlns:a16="http://schemas.microsoft.com/office/drawing/2014/main" id="{5A76FDBB-A6C7-4273-ABDD-93CFAC64D46A}"/>
              </a:ext>
            </a:extLst>
          </p:cNvPr>
          <p:cNvSpPr/>
          <p:nvPr/>
        </p:nvSpPr>
        <p:spPr>
          <a:xfrm>
            <a:off x="8712013" y="1653668"/>
            <a:ext cx="2494467" cy="4635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51" tIns="45725" rIns="91451" bIns="45725"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	</a:t>
            </a:r>
            <a:r>
              <a:rPr kumimoji="0" lang="zh-CN" altLang="en-US" sz="20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三点要求</a:t>
            </a:r>
          </a:p>
        </p:txBody>
      </p:sp>
    </p:spTree>
    <p:extLst>
      <p:ext uri="{BB962C8B-B14F-4D97-AF65-F5344CB8AC3E}">
        <p14:creationId xmlns:p14="http://schemas.microsoft.com/office/powerpoint/2010/main" val="1473563180"/>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1150"/>
                            </p:stCondLst>
                            <p:childTnLst>
                              <p:par>
                                <p:cTn id="13" presetID="16" presetClass="entr" presetSubtype="37"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outVertical)">
                                      <p:cBhvr>
                                        <p:cTn id="15" dur="500"/>
                                        <p:tgtEl>
                                          <p:spTgt spid="12"/>
                                        </p:tgtEl>
                                      </p:cBhvr>
                                    </p:animEffect>
                                  </p:childTnLst>
                                </p:cTn>
                              </p:par>
                            </p:childTnLst>
                          </p:cTn>
                        </p:par>
                        <p:par>
                          <p:cTn id="16" fill="hold">
                            <p:stCondLst>
                              <p:cond delay="165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8" presetClass="emph" presetSubtype="0" repeatCount="indefinite" fill="hold" grpId="1" nodeType="withEffect">
                                  <p:stCondLst>
                                    <p:cond delay="0"/>
                                  </p:stCondLst>
                                  <p:childTnLst>
                                    <p:animRot by="-86400000">
                                      <p:cBhvr>
                                        <p:cTn id="21" dur="8000" fill="hold"/>
                                        <p:tgtEl>
                                          <p:spTgt spid="23"/>
                                        </p:tgtEl>
                                        <p:attrNameLst>
                                          <p:attrName>r</p:attrName>
                                        </p:attrNameLst>
                                      </p:cBhvr>
                                    </p:animRot>
                                  </p:childTnLst>
                                </p:cTn>
                              </p:par>
                              <p:par>
                                <p:cTn id="22" presetID="53" presetClass="entr" presetSubtype="16" fill="hold" grpId="0" nodeType="withEffect">
                                  <p:stCondLst>
                                    <p:cond delay="5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8" presetClass="emph" presetSubtype="0" repeatCount="indefinite" fill="hold" grpId="1" nodeType="withEffect">
                                  <p:stCondLst>
                                    <p:cond delay="1500"/>
                                  </p:stCondLst>
                                  <p:childTnLst>
                                    <p:animRot by="64800000">
                                      <p:cBhvr>
                                        <p:cTn id="31" dur="7500" fill="hold"/>
                                        <p:tgtEl>
                                          <p:spTgt spid="21"/>
                                        </p:tgtEl>
                                        <p:attrNameLst>
                                          <p:attrName>r</p:attrName>
                                        </p:attrNameLst>
                                      </p:cBhvr>
                                    </p:animRot>
                                  </p:childTnLst>
                                </p:cTn>
                              </p:par>
                              <p:par>
                                <p:cTn id="32" presetID="53" presetClass="entr" presetSubtype="16" fill="hold" grpId="0" nodeType="withEffect">
                                  <p:stCondLst>
                                    <p:cond delay="20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Effect transition="in" filter="fade">
                                      <p:cBhvr>
                                        <p:cTn id="36" dur="500"/>
                                        <p:tgtEl>
                                          <p:spTgt spid="17"/>
                                        </p:tgtEl>
                                      </p:cBhvr>
                                    </p:animEffect>
                                  </p:childTnLst>
                                </p:cTn>
                              </p:par>
                              <p:par>
                                <p:cTn id="37" presetID="10" presetClass="entr" presetSubtype="0" fill="hold" grpId="0" nodeType="withEffect">
                                  <p:stCondLst>
                                    <p:cond delay="30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8" presetClass="emph" presetSubtype="0" repeatCount="indefinite" fill="hold" grpId="1" nodeType="withEffect">
                                  <p:stCondLst>
                                    <p:cond delay="3000"/>
                                  </p:stCondLst>
                                  <p:childTnLst>
                                    <p:animRot by="-108000000">
                                      <p:cBhvr>
                                        <p:cTn id="41" dur="7500" fill="hold"/>
                                        <p:tgtEl>
                                          <p:spTgt spid="22"/>
                                        </p:tgtEl>
                                        <p:attrNameLst>
                                          <p:attrName>r</p:attrName>
                                        </p:attrNameLst>
                                      </p:cBhvr>
                                    </p:animRot>
                                  </p:childTnLst>
                                </p:cTn>
                              </p:par>
                              <p:par>
                                <p:cTn id="42" presetID="53" presetClass="entr" presetSubtype="16" fill="hold" grpId="0" nodeType="withEffect">
                                  <p:stCondLst>
                                    <p:cond delay="4000"/>
                                  </p:stCondLst>
                                  <p:childTnLst>
                                    <p:set>
                                      <p:cBhvr>
                                        <p:cTn id="43" dur="1" fill="hold">
                                          <p:stCondLst>
                                            <p:cond delay="0"/>
                                          </p:stCondLst>
                                        </p:cTn>
                                        <p:tgtEl>
                                          <p:spTgt spid="18"/>
                                        </p:tgtEl>
                                        <p:attrNameLst>
                                          <p:attrName>style.visibility</p:attrName>
                                        </p:attrNameLst>
                                      </p:cBhvr>
                                      <p:to>
                                        <p:strVal val="visible"/>
                                      </p:to>
                                    </p:set>
                                    <p:anim calcmode="lin" valueType="num">
                                      <p:cBhvr>
                                        <p:cTn id="44" dur="500" fill="hold"/>
                                        <p:tgtEl>
                                          <p:spTgt spid="18"/>
                                        </p:tgtEl>
                                        <p:attrNameLst>
                                          <p:attrName>ppt_w</p:attrName>
                                        </p:attrNameLst>
                                      </p:cBhvr>
                                      <p:tavLst>
                                        <p:tav tm="0">
                                          <p:val>
                                            <p:fltVal val="0"/>
                                          </p:val>
                                        </p:tav>
                                        <p:tav tm="100000">
                                          <p:val>
                                            <p:strVal val="#ppt_w"/>
                                          </p:val>
                                        </p:tav>
                                      </p:tavLst>
                                    </p:anim>
                                    <p:anim calcmode="lin" valueType="num">
                                      <p:cBhvr>
                                        <p:cTn id="45" dur="500" fill="hold"/>
                                        <p:tgtEl>
                                          <p:spTgt spid="18"/>
                                        </p:tgtEl>
                                        <p:attrNameLst>
                                          <p:attrName>ppt_h</p:attrName>
                                        </p:attrNameLst>
                                      </p:cBhvr>
                                      <p:tavLst>
                                        <p:tav tm="0">
                                          <p:val>
                                            <p:fltVal val="0"/>
                                          </p:val>
                                        </p:tav>
                                        <p:tav tm="100000">
                                          <p:val>
                                            <p:strVal val="#ppt_h"/>
                                          </p:val>
                                        </p:tav>
                                      </p:tavLst>
                                    </p:anim>
                                    <p:animEffect transition="in" filter="fade">
                                      <p:cBhvr>
                                        <p:cTn id="46" dur="500"/>
                                        <p:tgtEl>
                                          <p:spTgt spid="18"/>
                                        </p:tgtEl>
                                      </p:cBhvr>
                                    </p:animEffect>
                                  </p:childTnLst>
                                </p:cTn>
                              </p:par>
                              <p:par>
                                <p:cTn id="47" presetID="10" presetClass="entr" presetSubtype="0" fill="hold" grpId="0" nodeType="withEffect">
                                  <p:stCondLst>
                                    <p:cond delay="450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8" presetClass="emph" presetSubtype="0" repeatCount="indefinite" fill="hold" grpId="1" nodeType="withEffect">
                                  <p:stCondLst>
                                    <p:cond delay="4500"/>
                                  </p:stCondLst>
                                  <p:childTnLst>
                                    <p:animRot by="86400000">
                                      <p:cBhvr>
                                        <p:cTn id="51" dur="7000" fill="hold"/>
                                        <p:tgtEl>
                                          <p:spTgt spid="24"/>
                                        </p:tgtEl>
                                        <p:attrNameLst>
                                          <p:attrName>r</p:attrName>
                                        </p:attrNameLst>
                                      </p:cBhvr>
                                    </p:animRot>
                                  </p:childTnLst>
                                </p:cTn>
                              </p:par>
                              <p:par>
                                <p:cTn id="52" presetID="53" presetClass="entr" presetSubtype="16" fill="hold" grpId="0" nodeType="withEffect">
                                  <p:stCondLst>
                                    <p:cond delay="5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par>
                                <p:cTn id="57" presetID="22" presetClass="entr" presetSubtype="8" fill="hold" grpId="0" nodeType="withEffect">
                                  <p:stCondLst>
                                    <p:cond delay="650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500"/>
                                        <p:tgtEl>
                                          <p:spTgt spid="20"/>
                                        </p:tgtEl>
                                      </p:cBhvr>
                                    </p:animEffect>
                                  </p:childTnLst>
                                </p:cTn>
                              </p:par>
                              <p:par>
                                <p:cTn id="60" presetID="22" presetClass="entr" presetSubtype="8" fill="hold" grpId="0" nodeType="withEffect">
                                  <p:stCondLst>
                                    <p:cond delay="650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par>
                                <p:cTn id="63" presetID="22" presetClass="entr" presetSubtype="8" fill="hold" grpId="0" nodeType="withEffect">
                                  <p:stCondLst>
                                    <p:cond delay="6500"/>
                                  </p:stCondLst>
                                  <p:childTnLst>
                                    <p:set>
                                      <p:cBhvr>
                                        <p:cTn id="64" dur="1" fill="hold">
                                          <p:stCondLst>
                                            <p:cond delay="0"/>
                                          </p:stCondLst>
                                        </p:cTn>
                                        <p:tgtEl>
                                          <p:spTgt spid="15"/>
                                        </p:tgtEl>
                                        <p:attrNameLst>
                                          <p:attrName>style.visibility</p:attrName>
                                        </p:attrNameLst>
                                      </p:cBhvr>
                                      <p:to>
                                        <p:strVal val="visible"/>
                                      </p:to>
                                    </p:set>
                                    <p:animEffect transition="in" filter="wipe(left)">
                                      <p:cBhvr>
                                        <p:cTn id="65" dur="500"/>
                                        <p:tgtEl>
                                          <p:spTgt spid="15"/>
                                        </p:tgtEl>
                                      </p:cBhvr>
                                    </p:animEffect>
                                  </p:childTnLst>
                                </p:cTn>
                              </p:par>
                            </p:childTnLst>
                          </p:cTn>
                        </p:par>
                        <p:par>
                          <p:cTn id="66" fill="hold">
                            <p:stCondLst>
                              <p:cond delay="13150"/>
                            </p:stCondLst>
                            <p:childTnLst>
                              <p:par>
                                <p:cTn id="67" presetID="16" presetClass="entr" presetSubtype="37"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barn(outVertical)">
                                      <p:cBhvr>
                                        <p:cTn id="6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animBg="1"/>
      <p:bldP spid="21" grpId="1" animBg="1"/>
      <p:bldP spid="22" grpId="0" animBg="1"/>
      <p:bldP spid="22" grpId="1" animBg="1"/>
      <p:bldP spid="23" grpId="0" animBg="1"/>
      <p:bldP spid="23" grpId="1" animBg="1"/>
      <p:bldP spid="24" grpId="0" animBg="1"/>
      <p:bldP spid="24" grpId="1" animBg="1"/>
      <p:bldP spid="12" grpId="0" animBg="1"/>
      <p:bldP spid="13" grpId="0"/>
      <p:bldP spid="14" grpId="0"/>
      <p:bldP spid="15" grpId="0"/>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11" name="箭头3"/>
          <p:cNvSpPr>
            <a:spLocks/>
          </p:cNvSpPr>
          <p:nvPr/>
        </p:nvSpPr>
        <p:spPr bwMode="gray">
          <a:xfrm flipV="1">
            <a:off x="2521659" y="3572983"/>
            <a:ext cx="1607933" cy="187599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969696"/>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a:cs typeface="+mn-cs"/>
            </a:endParaRPr>
          </a:p>
        </p:txBody>
      </p:sp>
      <p:sp>
        <p:nvSpPr>
          <p:cNvPr id="212" name="箭头2"/>
          <p:cNvSpPr>
            <a:spLocks/>
          </p:cNvSpPr>
          <p:nvPr/>
        </p:nvSpPr>
        <p:spPr bwMode="gray">
          <a:xfrm rot="16200000">
            <a:off x="2945443" y="2882433"/>
            <a:ext cx="477727" cy="1911251"/>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969696"/>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a:cs typeface="+mn-cs"/>
            </a:endParaRPr>
          </a:p>
        </p:txBody>
      </p:sp>
      <p:sp>
        <p:nvSpPr>
          <p:cNvPr id="213" name="箭头1"/>
          <p:cNvSpPr>
            <a:spLocks/>
          </p:cNvSpPr>
          <p:nvPr/>
        </p:nvSpPr>
        <p:spPr bwMode="gray">
          <a:xfrm>
            <a:off x="2511318" y="2128940"/>
            <a:ext cx="1607933" cy="187599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969696"/>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a:cs typeface="+mn-cs"/>
            </a:endParaRPr>
          </a:p>
        </p:txBody>
      </p:sp>
      <p:sp>
        <p:nvSpPr>
          <p:cNvPr id="215" name="标题1"/>
          <p:cNvSpPr>
            <a:spLocks noChangeArrowheads="1"/>
          </p:cNvSpPr>
          <p:nvPr/>
        </p:nvSpPr>
        <p:spPr bwMode="gray">
          <a:xfrm>
            <a:off x="4243028" y="1768685"/>
            <a:ext cx="3938301" cy="1155333"/>
          </a:xfrm>
          <a:prstGeom prst="roundRect">
            <a:avLst>
              <a:gd name="adj" fmla="val 11921"/>
            </a:avLst>
          </a:prstGeom>
          <a:solidFill>
            <a:srgbClr val="C00000"/>
          </a:solidFill>
          <a:ln w="25400" cap="flat" cmpd="sng" algn="ctr">
            <a:noFill/>
            <a:prstDash val="solid"/>
          </a:ln>
          <a:effectLst>
            <a:outerShdw blurRad="50800" dist="381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等线"/>
                <a:ea typeface="思源黑体 CN Regular" panose="020B0500000000000000" pitchFamily="34" charset="-122"/>
                <a:cs typeface="+mn-ea"/>
                <a:sym typeface="Arial" panose="020B0604020202020204" pitchFamily="34" charset="0"/>
              </a:rPr>
              <a:t>全国一盘棋</a:t>
            </a:r>
            <a:endParaRPr kumimoji="0" lang="en-US" altLang="zh-CN" sz="3600" b="0" i="0" u="none" strike="noStrike" kern="1200" cap="none" spc="0" normalizeH="0" baseline="0" noProof="0" dirty="0">
              <a:ln>
                <a:noFill/>
              </a:ln>
              <a:solidFill>
                <a:prstClr val="white"/>
              </a:solidFill>
              <a:effectLst/>
              <a:uLnTx/>
              <a:uFillTx/>
              <a:latin typeface="等线"/>
              <a:ea typeface="思源黑体 CN Regular" panose="020B0500000000000000" pitchFamily="34" charset="-122"/>
              <a:cs typeface="+mn-ea"/>
              <a:sym typeface="Arial" panose="020B0604020202020204" pitchFamily="34" charset="0"/>
            </a:endParaRPr>
          </a:p>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zh-CN" sz="1600" b="1" i="0" u="none" strike="noStrike" kern="1200" cap="none" spc="0" normalizeH="0" baseline="0" noProof="0" dirty="0">
              <a:ln>
                <a:noFill/>
              </a:ln>
              <a:solidFill>
                <a:sysClr val="window" lastClr="FFFFFF">
                  <a:lumMod val="95000"/>
                </a:sysClr>
              </a:solidFill>
              <a:effectLst/>
              <a:uLnTx/>
              <a:uFillTx/>
              <a:latin typeface="微软雅黑" pitchFamily="34" charset="-122"/>
              <a:ea typeface="微软雅黑" pitchFamily="34" charset="-122"/>
              <a:cs typeface="+mn-cs"/>
            </a:endParaRPr>
          </a:p>
        </p:txBody>
      </p:sp>
      <p:sp>
        <p:nvSpPr>
          <p:cNvPr id="217" name="标题2"/>
          <p:cNvSpPr>
            <a:spLocks noChangeArrowheads="1"/>
          </p:cNvSpPr>
          <p:nvPr/>
        </p:nvSpPr>
        <p:spPr bwMode="gray">
          <a:xfrm>
            <a:off x="4243028" y="3209554"/>
            <a:ext cx="3925612" cy="1155333"/>
          </a:xfrm>
          <a:prstGeom prst="roundRect">
            <a:avLst>
              <a:gd name="adj" fmla="val 11921"/>
            </a:avLst>
          </a:prstGeom>
          <a:solidFill>
            <a:srgbClr val="C00000"/>
          </a:solidFill>
          <a:ln w="25400" cap="flat" cmpd="sng" algn="ctr">
            <a:noFill/>
            <a:prstDash val="solid"/>
          </a:ln>
          <a:effectLst>
            <a:outerShdw blurRad="50800" dist="381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等线"/>
                <a:ea typeface="思源黑体 CN Regular" panose="020B0500000000000000" pitchFamily="34" charset="-122"/>
                <a:cs typeface="+mn-ea"/>
                <a:sym typeface="Arial" panose="020B0604020202020204" pitchFamily="34" charset="0"/>
              </a:rPr>
              <a:t>调动各方面积极性</a:t>
            </a:r>
            <a:endParaRPr kumimoji="0" lang="en-US" altLang="zh-CN" sz="3600" b="0" i="0" u="none" strike="noStrike" kern="1200" cap="none" spc="0" normalizeH="0" baseline="0" noProof="0" dirty="0">
              <a:ln>
                <a:noFill/>
              </a:ln>
              <a:solidFill>
                <a:prstClr val="white"/>
              </a:solidFill>
              <a:effectLst/>
              <a:uLnTx/>
              <a:uFillTx/>
              <a:latin typeface="等线"/>
              <a:ea typeface="思源黑体 CN Regular" panose="020B0500000000000000" pitchFamily="34" charset="-122"/>
              <a:cs typeface="+mn-ea"/>
              <a:sym typeface="Arial" panose="020B0604020202020204" pitchFamily="34" charset="0"/>
            </a:endParaRPr>
          </a:p>
        </p:txBody>
      </p:sp>
      <p:sp>
        <p:nvSpPr>
          <p:cNvPr id="219" name="标题3"/>
          <p:cNvSpPr>
            <a:spLocks noChangeArrowheads="1"/>
          </p:cNvSpPr>
          <p:nvPr/>
        </p:nvSpPr>
        <p:spPr bwMode="gray">
          <a:xfrm>
            <a:off x="4223995" y="4650423"/>
            <a:ext cx="3938301" cy="1154292"/>
          </a:xfrm>
          <a:prstGeom prst="roundRect">
            <a:avLst>
              <a:gd name="adj" fmla="val 11921"/>
            </a:avLst>
          </a:prstGeom>
          <a:solidFill>
            <a:srgbClr val="C00000"/>
          </a:solidFill>
          <a:ln w="25400" cap="flat" cmpd="sng" algn="ctr">
            <a:noFill/>
            <a:prstDash val="solid"/>
          </a:ln>
          <a:effectLst>
            <a:outerShdw blurRad="50800" dist="381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等线"/>
                <a:ea typeface="思源黑体 CN Regular" panose="020B0500000000000000" pitchFamily="34" charset="-122"/>
                <a:cs typeface="+mn-ea"/>
                <a:sym typeface="Arial" panose="020B0604020202020204" pitchFamily="34" charset="0"/>
              </a:rPr>
              <a:t>集中力量办大事</a:t>
            </a:r>
            <a:endParaRPr kumimoji="0" lang="en-US" altLang="zh-CN" sz="3600" b="0" i="0" u="none" strike="noStrike" kern="1200" cap="none" spc="0" normalizeH="0" baseline="0" noProof="0" dirty="0">
              <a:ln>
                <a:noFill/>
              </a:ln>
              <a:solidFill>
                <a:prstClr val="white"/>
              </a:solidFill>
              <a:effectLst/>
              <a:uLnTx/>
              <a:uFillTx/>
              <a:latin typeface="等线"/>
              <a:ea typeface="思源黑体 CN Regular" panose="020B0500000000000000" pitchFamily="34" charset="-122"/>
              <a:cs typeface="+mn-ea"/>
              <a:sym typeface="Arial" panose="020B0604020202020204" pitchFamily="34" charset="0"/>
            </a:endParaRPr>
          </a:p>
        </p:txBody>
      </p:sp>
      <p:sp>
        <p:nvSpPr>
          <p:cNvPr id="220" name="Oval 19"/>
          <p:cNvSpPr>
            <a:spLocks noChangeArrowheads="1"/>
          </p:cNvSpPr>
          <p:nvPr/>
        </p:nvSpPr>
        <p:spPr bwMode="auto">
          <a:xfrm>
            <a:off x="1995165" y="3069202"/>
            <a:ext cx="1438730" cy="1439667"/>
          </a:xfrm>
          <a:prstGeom prst="roundRect">
            <a:avLst/>
          </a:prstGeom>
          <a:solidFill>
            <a:srgbClr val="C00000"/>
          </a:solidFill>
          <a:ln w="3175" cap="flat" cmpd="sng" algn="ctr">
            <a:noFill/>
            <a:prstDash val="solid"/>
          </a:ln>
          <a:effectLst>
            <a:outerShdw blurRad="50800" dist="38100" dir="2700000" algn="tl" rotWithShape="0">
              <a:prstClr val="black">
                <a:alpha val="40000"/>
              </a:prstClr>
            </a:outerShdw>
          </a:effectLst>
        </p:spPr>
        <p:txBody>
          <a:bodyPr lIns="125971" rIns="125971" bIns="179958"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9F9F9"/>
                </a:solidFill>
                <a:effectLst/>
                <a:uLnTx/>
                <a:uFillTx/>
                <a:latin typeface="微软雅黑" pitchFamily="34" charset="-122"/>
                <a:ea typeface="微软雅黑" pitchFamily="34" charset="-122"/>
                <a:cs typeface="+mn-cs"/>
              </a:rPr>
              <a:t>特色社会主义制度</a:t>
            </a:r>
          </a:p>
        </p:txBody>
      </p:sp>
      <p:sp>
        <p:nvSpPr>
          <p:cNvPr id="15" name="矩形: 圆角 12">
            <a:extLst>
              <a:ext uri="{FF2B5EF4-FFF2-40B4-BE49-F238E27FC236}">
                <a16:creationId xmlns:a16="http://schemas.microsoft.com/office/drawing/2014/main" id="{347FA325-74C6-4369-8842-70F7EC163E40}"/>
              </a:ext>
            </a:extLst>
          </p:cNvPr>
          <p:cNvSpPr/>
          <p:nvPr/>
        </p:nvSpPr>
        <p:spPr>
          <a:xfrm>
            <a:off x="779959" y="511067"/>
            <a:ext cx="10286642" cy="792000"/>
          </a:xfrm>
          <a:prstGeom prst="rect">
            <a:avLst/>
          </a:prstGeom>
          <a:solidFill>
            <a:srgbClr val="C80000"/>
          </a:solidFill>
          <a:ln w="127000" cap="flat" cmpd="sng" algn="ctr">
            <a:solidFill>
              <a:srgbClr val="C80000">
                <a:alpha val="30000"/>
              </a:srgbClr>
            </a:solidFill>
            <a:prstDash val="solid"/>
          </a:ln>
          <a:effectLst/>
        </p:spPr>
        <p:txBody>
          <a:bodyPr wrap="none" lIns="120000" tIns="62400" rIns="120000" bIns="62400" anchor="ctr">
            <a:normAutofit/>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srgbClr val="F8E5BE"/>
                </a:solidFill>
                <a:effectLst/>
                <a:uLnTx/>
                <a:uFillTx/>
                <a:latin typeface="等线"/>
                <a:ea typeface="思源黑体 CN Regular" panose="020B0500000000000000" pitchFamily="34" charset="-122"/>
                <a:cs typeface="+mn-cs"/>
                <a:sym typeface="Arial" panose="020B0604020202020204" pitchFamily="34" charset="0"/>
              </a:rPr>
              <a:t>疫情防控工作所突出体现的我国国家制度的优势</a:t>
            </a:r>
          </a:p>
        </p:txBody>
      </p:sp>
    </p:spTree>
    <p:extLst>
      <p:ext uri="{BB962C8B-B14F-4D97-AF65-F5344CB8AC3E}">
        <p14:creationId xmlns:p14="http://schemas.microsoft.com/office/powerpoint/2010/main" val="544980916"/>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wheel(1)">
                                      <p:cBhvr>
                                        <p:cTn id="7" dur="500"/>
                                        <p:tgtEl>
                                          <p:spTgt spid="2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3"/>
                                        </p:tgtEl>
                                        <p:attrNameLst>
                                          <p:attrName>style.visibility</p:attrName>
                                        </p:attrNameLst>
                                      </p:cBhvr>
                                      <p:to>
                                        <p:strVal val="visible"/>
                                      </p:to>
                                    </p:set>
                                    <p:animEffect transition="in" filter="wipe(left)">
                                      <p:cBhvr>
                                        <p:cTn id="11" dur="500"/>
                                        <p:tgtEl>
                                          <p:spTgt spid="2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15"/>
                                        </p:tgtEl>
                                        <p:attrNameLst>
                                          <p:attrName>style.visibility</p:attrName>
                                        </p:attrNameLst>
                                      </p:cBhvr>
                                      <p:to>
                                        <p:strVal val="visible"/>
                                      </p:to>
                                    </p:set>
                                    <p:animEffect transition="in" filter="wipe(left)">
                                      <p:cBhvr>
                                        <p:cTn id="15" dur="500"/>
                                        <p:tgtEl>
                                          <p:spTgt spid="21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12"/>
                                        </p:tgtEl>
                                        <p:attrNameLst>
                                          <p:attrName>style.visibility</p:attrName>
                                        </p:attrNameLst>
                                      </p:cBhvr>
                                      <p:to>
                                        <p:strVal val="visible"/>
                                      </p:to>
                                    </p:set>
                                    <p:animEffect transition="in" filter="wipe(left)">
                                      <p:cBhvr>
                                        <p:cTn id="18" dur="500"/>
                                        <p:tgtEl>
                                          <p:spTgt spid="212"/>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17"/>
                                        </p:tgtEl>
                                        <p:attrNameLst>
                                          <p:attrName>style.visibility</p:attrName>
                                        </p:attrNameLst>
                                      </p:cBhvr>
                                      <p:to>
                                        <p:strVal val="visible"/>
                                      </p:to>
                                    </p:set>
                                    <p:animEffect transition="in" filter="wipe(left)">
                                      <p:cBhvr>
                                        <p:cTn id="22" dur="500"/>
                                        <p:tgtEl>
                                          <p:spTgt spid="217"/>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11"/>
                                        </p:tgtEl>
                                        <p:attrNameLst>
                                          <p:attrName>style.visibility</p:attrName>
                                        </p:attrNameLst>
                                      </p:cBhvr>
                                      <p:to>
                                        <p:strVal val="visible"/>
                                      </p:to>
                                    </p:set>
                                    <p:animEffect transition="in" filter="wipe(left)">
                                      <p:cBhvr>
                                        <p:cTn id="25" dur="500"/>
                                        <p:tgtEl>
                                          <p:spTgt spid="211"/>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219"/>
                                        </p:tgtEl>
                                        <p:attrNameLst>
                                          <p:attrName>style.visibility</p:attrName>
                                        </p:attrNameLst>
                                      </p:cBhvr>
                                      <p:to>
                                        <p:strVal val="visible"/>
                                      </p:to>
                                    </p:set>
                                    <p:animEffect transition="in" filter="wipe(left)">
                                      <p:cBhvr>
                                        <p:cTn id="29" dur="500"/>
                                        <p:tgtEl>
                                          <p:spTgt spid="219"/>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1500" fill="hold"/>
                                        <p:tgtEl>
                                          <p:spTgt spid="15"/>
                                        </p:tgtEl>
                                        <p:attrNameLst>
                                          <p:attrName>ppt_w</p:attrName>
                                        </p:attrNameLst>
                                      </p:cBhvr>
                                      <p:tavLst>
                                        <p:tav tm="0">
                                          <p:val>
                                            <p:fltVal val="0"/>
                                          </p:val>
                                        </p:tav>
                                        <p:tav tm="100000">
                                          <p:val>
                                            <p:strVal val="#ppt_w"/>
                                          </p:val>
                                        </p:tav>
                                      </p:tavLst>
                                    </p:anim>
                                    <p:anim calcmode="lin" valueType="num">
                                      <p:cBhvr>
                                        <p:cTn id="34" dur="1500" fill="hold"/>
                                        <p:tgtEl>
                                          <p:spTgt spid="15"/>
                                        </p:tgtEl>
                                        <p:attrNameLst>
                                          <p:attrName>ppt_h</p:attrName>
                                        </p:attrNameLst>
                                      </p:cBhvr>
                                      <p:tavLst>
                                        <p:tav tm="0">
                                          <p:val>
                                            <p:fltVal val="0"/>
                                          </p:val>
                                        </p:tav>
                                        <p:tav tm="100000">
                                          <p:val>
                                            <p:strVal val="#ppt_h"/>
                                          </p:val>
                                        </p:tav>
                                      </p:tavLst>
                                    </p:anim>
                                    <p:animEffect transition="in" filter="fade">
                                      <p:cBhvr>
                                        <p:cTn id="35"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p:bldP spid="212" grpId="0" animBg="1"/>
      <p:bldP spid="213" grpId="0" animBg="1"/>
      <p:bldP spid="215" grpId="0" animBg="1"/>
      <p:bldP spid="217" grpId="0" animBg="1"/>
      <p:bldP spid="219" grpId="0" animBg="1"/>
      <p:bldP spid="220"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0" name="矩形 29"/>
          <p:cNvSpPr/>
          <p:nvPr/>
        </p:nvSpPr>
        <p:spPr>
          <a:xfrm>
            <a:off x="3697061" y="3211322"/>
            <a:ext cx="6263246" cy="134065"/>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51" tIns="45725" rIns="91451" bIns="45725"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1" name="矩形 30"/>
          <p:cNvSpPr/>
          <p:nvPr/>
        </p:nvSpPr>
        <p:spPr>
          <a:xfrm>
            <a:off x="2389612" y="1085667"/>
            <a:ext cx="6263246" cy="134065"/>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51" tIns="45725" rIns="91451" bIns="45725"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2" name="椭圆 64"/>
          <p:cNvSpPr>
            <a:spLocks noChangeArrowheads="1"/>
          </p:cNvSpPr>
          <p:nvPr/>
        </p:nvSpPr>
        <p:spPr bwMode="auto">
          <a:xfrm>
            <a:off x="877795" y="755745"/>
            <a:ext cx="1658345" cy="1658048"/>
          </a:xfrm>
          <a:prstGeom prst="ellipse">
            <a:avLst/>
          </a:prstGeom>
          <a:solidFill>
            <a:srgbClr val="C00000"/>
          </a:solidFill>
          <a:ln w="190500" cap="sq" cmpd="sng">
            <a:solidFill>
              <a:srgbClr val="969696"/>
            </a:solidFill>
            <a:round/>
            <a:headEnd/>
            <a:tailEnd/>
          </a:ln>
        </p:spPr>
        <p:txBody>
          <a:bodyPr lIns="91451" tIns="45725" rIns="91451" bIns="45725"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799"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sym typeface="宋体" panose="02010600030101010101" pitchFamily="2" charset="-122"/>
              </a:rPr>
              <a:t>众志成城</a:t>
            </a:r>
            <a:endParaRPr kumimoji="0" lang="zh-CN" altLang="zh-CN" sz="2799"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sym typeface="宋体" panose="02010600030101010101" pitchFamily="2" charset="-122"/>
            </a:endParaRPr>
          </a:p>
        </p:txBody>
      </p:sp>
      <p:sp>
        <p:nvSpPr>
          <p:cNvPr id="33" name="TextBox 32"/>
          <p:cNvSpPr txBox="1"/>
          <p:nvPr/>
        </p:nvSpPr>
        <p:spPr>
          <a:xfrm>
            <a:off x="2854295" y="1252109"/>
            <a:ext cx="5903290" cy="1346212"/>
          </a:xfrm>
          <a:prstGeom prst="rect">
            <a:avLst/>
          </a:prstGeom>
          <a:noFill/>
        </p:spPr>
        <p:txBody>
          <a:bodyPr wrap="square" lIns="91451" tIns="45725" rIns="91451" bIns="45725"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疫情发生以来</a:t>
            </a:r>
            <a:r>
              <a:rPr kumimoji="0" lang="zh-CN" altLang="zh-CN"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每天都在被那些站在疫情防控一线的人们感动着，被一方有难八方支援的精神鼓舞着，被众志成城之下创造的奇迹震撼着。很多国外网友在看了武汉火神山医院的建设视频之后很惊呼，十天建成一所</a:t>
            </a:r>
            <a:r>
              <a:rPr kumimoji="0" lang="en-US" altLang="zh-CN"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1000</a:t>
            </a:r>
            <a:r>
              <a:rPr kumimoji="0" lang="zh-CN" altLang="zh-CN"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张床位的医院，件</a:t>
            </a:r>
            <a:r>
              <a:rPr kumimoji="0" lang="zh-CN" altLang="en-US"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事</a:t>
            </a:r>
            <a:r>
              <a:rPr kumimoji="0" lang="zh-CN" altLang="zh-CN"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只有中国</a:t>
            </a:r>
            <a:r>
              <a:rPr kumimoji="0" lang="zh-CN" altLang="en-US"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能</a:t>
            </a:r>
            <a:r>
              <a:rPr kumimoji="0" lang="zh-CN" altLang="zh-CN"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办到</a:t>
            </a:r>
            <a:endParaRPr kumimoji="0" lang="zh-CN" altLang="en-US" sz="16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endParaRPr>
          </a:p>
        </p:txBody>
      </p:sp>
      <p:sp>
        <p:nvSpPr>
          <p:cNvPr id="34" name="椭圆 64"/>
          <p:cNvSpPr>
            <a:spLocks noChangeArrowheads="1"/>
          </p:cNvSpPr>
          <p:nvPr/>
        </p:nvSpPr>
        <p:spPr bwMode="auto">
          <a:xfrm>
            <a:off x="9744335" y="2598321"/>
            <a:ext cx="1658345" cy="1658048"/>
          </a:xfrm>
          <a:prstGeom prst="ellipse">
            <a:avLst/>
          </a:prstGeom>
          <a:solidFill>
            <a:srgbClr val="C00000"/>
          </a:solidFill>
          <a:ln w="190500" cap="sq" cmpd="sng">
            <a:solidFill>
              <a:srgbClr val="969696"/>
            </a:solidFill>
            <a:round/>
            <a:headEnd/>
            <a:tailEnd/>
          </a:ln>
        </p:spPr>
        <p:txBody>
          <a:bodyPr lIns="91451" tIns="45725" rIns="91451" bIns="45725"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799"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sym typeface="宋体" panose="02010600030101010101" pitchFamily="2" charset="-122"/>
              </a:rPr>
              <a:t>坚定信念</a:t>
            </a:r>
            <a:endParaRPr kumimoji="0" lang="zh-CN" altLang="zh-CN" sz="2799"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sym typeface="宋体" panose="02010600030101010101" pitchFamily="2" charset="-122"/>
            </a:endParaRPr>
          </a:p>
        </p:txBody>
      </p:sp>
      <p:sp>
        <p:nvSpPr>
          <p:cNvPr id="62" name="TextBox 61"/>
          <p:cNvSpPr txBox="1"/>
          <p:nvPr/>
        </p:nvSpPr>
        <p:spPr>
          <a:xfrm>
            <a:off x="3585815" y="3427348"/>
            <a:ext cx="5903290" cy="1026125"/>
          </a:xfrm>
          <a:prstGeom prst="rect">
            <a:avLst/>
          </a:prstGeom>
          <a:noFill/>
        </p:spPr>
        <p:txBody>
          <a:bodyPr wrap="square" lIns="91451" tIns="45725" rIns="91451" bIns="45725"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新型冠状病毒对人类来说是一场大考验，</a:t>
            </a:r>
            <a:r>
              <a:rPr kumimoji="0" lang="zh-CN" altLang="en-US"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地球人</a:t>
            </a:r>
            <a:r>
              <a:rPr kumimoji="0" lang="zh-CN" altLang="zh-CN"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必须坚定信心，同舟共济，科学防治精准施策，发挥团结的力量，科学的力量，坚决打赢这场战。</a:t>
            </a:r>
            <a:endParaRPr kumimoji="0" lang="zh-CN" altLang="en-US" sz="16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endParaRPr>
          </a:p>
        </p:txBody>
      </p:sp>
      <p:sp>
        <p:nvSpPr>
          <p:cNvPr id="2" name="TextBox 1">
            <a:extLst>
              <a:ext uri="{FF2B5EF4-FFF2-40B4-BE49-F238E27FC236}">
                <a16:creationId xmlns:a16="http://schemas.microsoft.com/office/drawing/2014/main" id="{B0498C01-8898-4942-8690-F6E5B620BBDA}"/>
              </a:ext>
            </a:extLst>
          </p:cNvPr>
          <p:cNvSpPr txBox="1"/>
          <p:nvPr/>
        </p:nvSpPr>
        <p:spPr>
          <a:xfrm>
            <a:off x="1108892" y="4910182"/>
            <a:ext cx="60858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等线"/>
                <a:ea typeface="思源黑体 CN Regular" panose="020B0500000000000000" pitchFamily="34" charset="-122"/>
                <a:cs typeface="+mn-cs"/>
                <a:sym typeface="Arial" panose="020B0604020202020204" pitchFamily="34" charset="0"/>
              </a:rPr>
              <a:t>疫情期间，我们年轻人应该 </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 name="TextBox 2">
            <a:extLst>
              <a:ext uri="{FF2B5EF4-FFF2-40B4-BE49-F238E27FC236}">
                <a16:creationId xmlns:a16="http://schemas.microsoft.com/office/drawing/2014/main" id="{ABF492DA-3FE2-4131-A3D4-8BD9F8365447}"/>
              </a:ext>
            </a:extLst>
          </p:cNvPr>
          <p:cNvSpPr txBox="1"/>
          <p:nvPr/>
        </p:nvSpPr>
        <p:spPr>
          <a:xfrm>
            <a:off x="4177212" y="4912675"/>
            <a:ext cx="2306320"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91300"/>
                </a:solidFill>
                <a:effectLst/>
                <a:uLnTx/>
                <a:uFillTx/>
                <a:latin typeface="等线"/>
                <a:ea typeface="思源黑体 CN Regular" panose="020B0500000000000000" pitchFamily="34" charset="-122"/>
                <a:cs typeface="+mn-ea"/>
                <a:sym typeface="Arial" panose="020B0604020202020204" pitchFamily="34" charset="0"/>
              </a:rPr>
              <a:t>带动引导亲友</a:t>
            </a:r>
            <a:endParaRPr kumimoji="0" lang="en-US" altLang="zh-CN" sz="1800" b="0" i="0" u="none" strike="noStrike" kern="1200" cap="none" spc="0" normalizeH="0" baseline="0" noProof="0" dirty="0">
              <a:ln>
                <a:noFill/>
              </a:ln>
              <a:solidFill>
                <a:srgbClr val="591300"/>
              </a:solidFill>
              <a:effectLst/>
              <a:uLnTx/>
              <a:uFillTx/>
              <a:latin typeface="等线"/>
              <a:ea typeface="思源黑体 CN Regular" panose="020B0500000000000000" pitchFamily="34" charset="-122"/>
              <a:cs typeface="+mn-ea"/>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2" name="TextBox 11">
            <a:extLst>
              <a:ext uri="{FF2B5EF4-FFF2-40B4-BE49-F238E27FC236}">
                <a16:creationId xmlns:a16="http://schemas.microsoft.com/office/drawing/2014/main" id="{ACB6DCB5-E110-4CAD-9100-D63B693389D1}"/>
              </a:ext>
            </a:extLst>
          </p:cNvPr>
          <p:cNvSpPr txBox="1"/>
          <p:nvPr/>
        </p:nvSpPr>
        <p:spPr>
          <a:xfrm>
            <a:off x="9254310" y="4886169"/>
            <a:ext cx="2306320" cy="417358"/>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不信谣 不造谣</a:t>
            </a:r>
          </a:p>
        </p:txBody>
      </p:sp>
      <p:sp>
        <p:nvSpPr>
          <p:cNvPr id="13" name="TextBox 12">
            <a:extLst>
              <a:ext uri="{FF2B5EF4-FFF2-40B4-BE49-F238E27FC236}">
                <a16:creationId xmlns:a16="http://schemas.microsoft.com/office/drawing/2014/main" id="{4D184527-C200-4612-9197-3670913359CD}"/>
              </a:ext>
            </a:extLst>
          </p:cNvPr>
          <p:cNvSpPr txBox="1"/>
          <p:nvPr/>
        </p:nvSpPr>
        <p:spPr>
          <a:xfrm>
            <a:off x="7499698" y="4932148"/>
            <a:ext cx="2306320"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91300"/>
                </a:solidFill>
                <a:effectLst/>
                <a:uLnTx/>
                <a:uFillTx/>
                <a:latin typeface="等线"/>
                <a:ea typeface="思源黑体 CN Regular" panose="020B0500000000000000" pitchFamily="34" charset="-122"/>
                <a:cs typeface="+mn-ea"/>
                <a:sym typeface="Arial" panose="020B0604020202020204" pitchFamily="34" charset="0"/>
              </a:rPr>
              <a:t>保持理性冷静</a:t>
            </a:r>
            <a:endParaRPr kumimoji="0" lang="en-US" altLang="zh-CN" sz="1800" b="0" i="0" u="none" strike="noStrike" kern="1200" cap="none" spc="0" normalizeH="0" baseline="0" noProof="0" dirty="0">
              <a:ln>
                <a:noFill/>
              </a:ln>
              <a:solidFill>
                <a:srgbClr val="591300"/>
              </a:solidFill>
              <a:effectLst/>
              <a:uLnTx/>
              <a:uFillTx/>
              <a:latin typeface="等线"/>
              <a:ea typeface="思源黑体 CN Regular" panose="020B0500000000000000" pitchFamily="34" charset="-122"/>
              <a:cs typeface="+mn-ea"/>
              <a:sym typeface="Arial" panose="020B0604020202020204" pitchFamily="34" charset="0"/>
            </a:endParaRPr>
          </a:p>
        </p:txBody>
      </p:sp>
      <p:sp>
        <p:nvSpPr>
          <p:cNvPr id="14" name="TextBox 13">
            <a:extLst>
              <a:ext uri="{FF2B5EF4-FFF2-40B4-BE49-F238E27FC236}">
                <a16:creationId xmlns:a16="http://schemas.microsoft.com/office/drawing/2014/main" id="{6EF0D744-8E49-4628-8E70-2E7C26FFD20B}"/>
              </a:ext>
            </a:extLst>
          </p:cNvPr>
          <p:cNvSpPr txBox="1"/>
          <p:nvPr/>
        </p:nvSpPr>
        <p:spPr>
          <a:xfrm>
            <a:off x="5805940" y="4932148"/>
            <a:ext cx="2306320" cy="381066"/>
          </a:xfrm>
          <a:prstGeom prst="rect">
            <a:avLst/>
          </a:prstGeom>
          <a:noFill/>
        </p:spPr>
        <p:txBody>
          <a:bodyPr wrap="square" rtlCol="0">
            <a:spAutoFit/>
          </a:bodyPr>
          <a:lstStyle/>
          <a:p>
            <a:pPr marL="0" marR="0" lvl="0" indent="0" algn="just" defTabSz="914400" rtl="0" eaLnBrk="1" fontAlgn="auto" latinLnBrk="0" hangingPunct="1">
              <a:lnSpc>
                <a:spcPct val="11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91300"/>
                </a:solidFill>
                <a:effectLst/>
                <a:uLnTx/>
                <a:uFillTx/>
                <a:latin typeface="等线"/>
                <a:ea typeface="思源黑体 CN Regular" panose="020B0500000000000000" pitchFamily="34" charset="-122"/>
                <a:cs typeface="+mn-ea"/>
                <a:sym typeface="Arial" panose="020B0604020202020204" pitchFamily="34" charset="0"/>
              </a:rPr>
              <a:t>做好个人防护</a:t>
            </a:r>
            <a:endParaRPr kumimoji="0" lang="en-US" altLang="zh-CN" sz="1800" b="0" i="0" u="none" strike="noStrike" kern="1200" cap="none" spc="0" normalizeH="0" baseline="0" noProof="0" dirty="0">
              <a:ln>
                <a:noFill/>
              </a:ln>
              <a:solidFill>
                <a:srgbClr val="591300"/>
              </a:solidFill>
              <a:effectLst/>
              <a:uLnTx/>
              <a:uFillTx/>
              <a:latin typeface="等线"/>
              <a:ea typeface="思源黑体 CN Regular" panose="020B0500000000000000" pitchFamily="34" charset="-122"/>
              <a:cs typeface="+mn-ea"/>
              <a:sym typeface="Arial" panose="020B0604020202020204" pitchFamily="34" charset="0"/>
            </a:endParaRPr>
          </a:p>
        </p:txBody>
      </p:sp>
    </p:spTree>
    <p:extLst>
      <p:ext uri="{BB962C8B-B14F-4D97-AF65-F5344CB8AC3E}">
        <p14:creationId xmlns:p14="http://schemas.microsoft.com/office/powerpoint/2010/main" val="3324872723"/>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32"/>
                                        </p:tgtEl>
                                        <p:attrNameLst>
                                          <p:attrName>r</p:attrName>
                                        </p:attrNameLst>
                                      </p:cBhvr>
                                    </p:animRo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left)">
                                      <p:cBhvr>
                                        <p:cTn id="14" dur="500"/>
                                        <p:tgtEl>
                                          <p:spTgt spid="31"/>
                                        </p:tgtEl>
                                      </p:cBhvr>
                                    </p:animEffect>
                                  </p:childTnLst>
                                </p:cTn>
                              </p:par>
                            </p:childTnLst>
                          </p:cTn>
                        </p:par>
                        <p:par>
                          <p:cTn id="15" fill="hold">
                            <p:stCondLst>
                              <p:cond delay="1000"/>
                            </p:stCondLst>
                            <p:childTnLst>
                              <p:par>
                                <p:cTn id="16" presetID="22" presetClass="entr" presetSubtype="8" fill="hold" grpId="0" nodeType="afterEffect">
                                  <p:stCondLst>
                                    <p:cond delay="0"/>
                                  </p:stCondLst>
                                  <p:iterate type="lt">
                                    <p:tmPct val="30000"/>
                                  </p:iterate>
                                  <p:childTnLst>
                                    <p:set>
                                      <p:cBhvr>
                                        <p:cTn id="17" dur="1" fill="hold">
                                          <p:stCondLst>
                                            <p:cond delay="0"/>
                                          </p:stCondLst>
                                        </p:cTn>
                                        <p:tgtEl>
                                          <p:spTgt spid="33"/>
                                        </p:tgtEl>
                                        <p:attrNameLst>
                                          <p:attrName>style.visibility</p:attrName>
                                        </p:attrNameLst>
                                      </p:cBhvr>
                                      <p:to>
                                        <p:strVal val="visible"/>
                                      </p:to>
                                    </p:set>
                                    <p:animEffect transition="in" filter="wipe(left)">
                                      <p:cBhvr>
                                        <p:cTn id="18" dur="100"/>
                                        <p:tgtEl>
                                          <p:spTgt spid="33"/>
                                        </p:tgtEl>
                                      </p:cBhvr>
                                    </p:animEffect>
                                  </p:childTnLst>
                                </p:cTn>
                              </p:par>
                              <p:par>
                                <p:cTn id="19" presetID="36" presetClass="emph" presetSubtype="0" fill="hold" grpId="1" nodeType="withEffect">
                                  <p:stCondLst>
                                    <p:cond delay="0"/>
                                  </p:stCondLst>
                                  <p:iterate type="lt">
                                    <p:tmPct val="30000"/>
                                  </p:iterate>
                                  <p:childTnLst>
                                    <p:animScale>
                                      <p:cBhvr>
                                        <p:cTn id="20" dur="50" autoRev="1" fill="hold">
                                          <p:stCondLst>
                                            <p:cond delay="0"/>
                                          </p:stCondLst>
                                        </p:cTn>
                                        <p:tgtEl>
                                          <p:spTgt spid="33"/>
                                        </p:tgtEl>
                                      </p:cBhvr>
                                      <p:to x="80000" y="100000"/>
                                    </p:animScale>
                                    <p:anim by="(#ppt_w*0.10)" calcmode="lin" valueType="num">
                                      <p:cBhvr>
                                        <p:cTn id="21" dur="50" autoRev="1" fill="hold">
                                          <p:stCondLst>
                                            <p:cond delay="0"/>
                                          </p:stCondLst>
                                        </p:cTn>
                                        <p:tgtEl>
                                          <p:spTgt spid="33"/>
                                        </p:tgtEl>
                                        <p:attrNameLst>
                                          <p:attrName>ppt_x</p:attrName>
                                        </p:attrNameLst>
                                      </p:cBhvr>
                                    </p:anim>
                                    <p:anim by="(-#ppt_w*0.10)" calcmode="lin" valueType="num">
                                      <p:cBhvr>
                                        <p:cTn id="22" dur="50" autoRev="1" fill="hold">
                                          <p:stCondLst>
                                            <p:cond delay="0"/>
                                          </p:stCondLst>
                                        </p:cTn>
                                        <p:tgtEl>
                                          <p:spTgt spid="33"/>
                                        </p:tgtEl>
                                        <p:attrNameLst>
                                          <p:attrName>ppt_y</p:attrName>
                                        </p:attrNameLst>
                                      </p:cBhvr>
                                    </p:anim>
                                    <p:animRot by="-480000">
                                      <p:cBhvr>
                                        <p:cTn id="23" dur="50" autoRev="1" fill="hold">
                                          <p:stCondLst>
                                            <p:cond delay="0"/>
                                          </p:stCondLst>
                                        </p:cTn>
                                        <p:tgtEl>
                                          <p:spTgt spid="33"/>
                                        </p:tgtEl>
                                        <p:attrNameLst>
                                          <p:attrName>r</p:attrName>
                                        </p:attrNameLst>
                                      </p:cBhvr>
                                    </p:animRot>
                                  </p:childTnLst>
                                </p:cTn>
                              </p:par>
                            </p:childTnLst>
                          </p:cTn>
                        </p:par>
                        <p:par>
                          <p:cTn id="24" fill="hold">
                            <p:stCondLst>
                              <p:cond delay="4460"/>
                            </p:stCondLst>
                            <p:childTnLst>
                              <p:par>
                                <p:cTn id="25" presetID="2" presetClass="entr" presetSubtype="2"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1+#ppt_w/2"/>
                                          </p:val>
                                        </p:tav>
                                        <p:tav tm="100000">
                                          <p:val>
                                            <p:strVal val="#ppt_x"/>
                                          </p:val>
                                        </p:tav>
                                      </p:tavLst>
                                    </p:anim>
                                    <p:anim calcmode="lin" valueType="num">
                                      <p:cBhvr additive="base">
                                        <p:cTn id="28" dur="500" fill="hold"/>
                                        <p:tgtEl>
                                          <p:spTgt spid="34"/>
                                        </p:tgtEl>
                                        <p:attrNameLst>
                                          <p:attrName>ppt_y</p:attrName>
                                        </p:attrNameLst>
                                      </p:cBhvr>
                                      <p:tavLst>
                                        <p:tav tm="0">
                                          <p:val>
                                            <p:strVal val="#ppt_y"/>
                                          </p:val>
                                        </p:tav>
                                        <p:tav tm="100000">
                                          <p:val>
                                            <p:strVal val="#ppt_y"/>
                                          </p:val>
                                        </p:tav>
                                      </p:tavLst>
                                    </p:anim>
                                  </p:childTnLst>
                                </p:cTn>
                              </p:par>
                              <p:par>
                                <p:cTn id="29" presetID="8" presetClass="emph" presetSubtype="0" fill="hold" grpId="1" nodeType="withEffect">
                                  <p:stCondLst>
                                    <p:cond delay="0"/>
                                  </p:stCondLst>
                                  <p:childTnLst>
                                    <p:animRot by="-21600000">
                                      <p:cBhvr>
                                        <p:cTn id="30" dur="500" fill="hold"/>
                                        <p:tgtEl>
                                          <p:spTgt spid="34"/>
                                        </p:tgtEl>
                                        <p:attrNameLst>
                                          <p:attrName>r</p:attrName>
                                        </p:attrNameLst>
                                      </p:cBhvr>
                                    </p:animRot>
                                  </p:childTnLst>
                                </p:cTn>
                              </p:par>
                            </p:childTnLst>
                          </p:cTn>
                        </p:par>
                        <p:par>
                          <p:cTn id="31" fill="hold">
                            <p:stCondLst>
                              <p:cond delay="4960"/>
                            </p:stCondLst>
                            <p:childTnLst>
                              <p:par>
                                <p:cTn id="32" presetID="22" presetClass="entr" presetSubtype="2"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right)">
                                      <p:cBhvr>
                                        <p:cTn id="34" dur="500"/>
                                        <p:tgtEl>
                                          <p:spTgt spid="30"/>
                                        </p:tgtEl>
                                      </p:cBhvr>
                                    </p:animEffect>
                                  </p:childTnLst>
                                </p:cTn>
                              </p:par>
                            </p:childTnLst>
                          </p:cTn>
                        </p:par>
                        <p:par>
                          <p:cTn id="35" fill="hold">
                            <p:stCondLst>
                              <p:cond delay="546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62"/>
                                        </p:tgtEl>
                                        <p:attrNameLst>
                                          <p:attrName>style.visibility</p:attrName>
                                        </p:attrNameLst>
                                      </p:cBhvr>
                                      <p:to>
                                        <p:strVal val="visible"/>
                                      </p:to>
                                    </p:set>
                                    <p:animEffect transition="in" filter="wipe(left)">
                                      <p:cBhvr>
                                        <p:cTn id="38" dur="100"/>
                                        <p:tgtEl>
                                          <p:spTgt spid="62"/>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62"/>
                                        </p:tgtEl>
                                      </p:cBhvr>
                                      <p:to x="80000" y="100000"/>
                                    </p:animScale>
                                    <p:anim by="(#ppt_w*0.10)" calcmode="lin" valueType="num">
                                      <p:cBhvr>
                                        <p:cTn id="41" dur="50" autoRev="1" fill="hold">
                                          <p:stCondLst>
                                            <p:cond delay="0"/>
                                          </p:stCondLst>
                                        </p:cTn>
                                        <p:tgtEl>
                                          <p:spTgt spid="62"/>
                                        </p:tgtEl>
                                        <p:attrNameLst>
                                          <p:attrName>ppt_x</p:attrName>
                                        </p:attrNameLst>
                                      </p:cBhvr>
                                    </p:anim>
                                    <p:anim by="(-#ppt_w*0.10)" calcmode="lin" valueType="num">
                                      <p:cBhvr>
                                        <p:cTn id="42" dur="50" autoRev="1" fill="hold">
                                          <p:stCondLst>
                                            <p:cond delay="0"/>
                                          </p:stCondLst>
                                        </p:cTn>
                                        <p:tgtEl>
                                          <p:spTgt spid="62"/>
                                        </p:tgtEl>
                                        <p:attrNameLst>
                                          <p:attrName>ppt_y</p:attrName>
                                        </p:attrNameLst>
                                      </p:cBhvr>
                                    </p:anim>
                                    <p:animRot by="-480000">
                                      <p:cBhvr>
                                        <p:cTn id="43" dur="50" autoRev="1" fill="hold">
                                          <p:stCondLst>
                                            <p:cond delay="0"/>
                                          </p:stCondLst>
                                        </p:cTn>
                                        <p:tgtEl>
                                          <p:spTgt spid="6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2" grpId="1" animBg="1"/>
      <p:bldP spid="33" grpId="0"/>
      <p:bldP spid="33" grpId="1"/>
      <p:bldP spid="34" grpId="0" animBg="1"/>
      <p:bldP spid="34" grpId="1" animBg="1"/>
      <p:bldP spid="62" grpId="0"/>
      <p:bldP spid="62" grpId="1"/>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ENTRY"/>
  <p:tag name="ID" val="547142"/>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NUMBER"/>
  <p:tag name="ID" val="547142"/>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ENTRY"/>
  <p:tag name="ID" val="547142"/>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NUMBER"/>
  <p:tag name="ID" val="547142"/>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ENTRY"/>
  <p:tag name="ID" val="547142"/>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NUMBER"/>
  <p:tag name="ID" val="547142"/>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ENTRY"/>
  <p:tag name="ID" val="547142"/>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ENTRY"/>
  <p:tag name="ID" val="547142"/>
  <p:tag name="MH_ORDER" val="4"/>
</p:tagLst>
</file>

<file path=ppt/tags/tag18.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NUMBER"/>
  <p:tag name="ID" val="547142"/>
  <p:tag name="MH_ORDER" val="4"/>
</p:tagLst>
</file>

<file path=ppt/tags/tag19.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ENTRY"/>
  <p:tag name="ID" val="547142"/>
  <p:tag name="MH_ORDER" val="3"/>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NUMBER"/>
  <p:tag name="ID" val="547142"/>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ENTRY"/>
  <p:tag name="ID" val="547142"/>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NUMBER"/>
  <p:tag name="ID" val="547142"/>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NUMBER"/>
  <p:tag name="ID" val="547142"/>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ENTRY"/>
  <p:tag name="ID" val="547142"/>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REFSHAPE" val="431553524"/>
  <p:tag name="KSO_WM_UNIT_PLACING_PICTURE_USER_VIEWPORT" val="{&quot;height&quot;:7680,&quot;width&quot;:11520}"/>
</p:tagLst>
</file>

<file path=ppt/tags/tag26.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PA" val="v5.2.9"/>
</p:tagLst>
</file>

<file path=ppt/tags/tag28.xml><?xml version="1.0" encoding="utf-8"?>
<p:tagLst xmlns:a="http://schemas.openxmlformats.org/drawingml/2006/main" xmlns:r="http://schemas.openxmlformats.org/officeDocument/2006/relationships" xmlns:p="http://schemas.openxmlformats.org/presentationml/2006/main">
  <p:tag name="PA" val="v5.2.4"/>
</p:tagLst>
</file>

<file path=ppt/tags/tag29.xml><?xml version="1.0" encoding="utf-8"?>
<p:tagLst xmlns:a="http://schemas.openxmlformats.org/drawingml/2006/main" xmlns:r="http://schemas.openxmlformats.org/officeDocument/2006/relationships" xmlns:p="http://schemas.openxmlformats.org/presentationml/2006/main">
  <p:tag name="PA" val="v5.2.4"/>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5840,&quot;width&quot;:8910}"/>
  <p:tag name="KSO_WM_UNIT_PLACING_PICTURE_USER_RELATIVERECTANGLE" val="{&quot;bottom&quot;:0,&quot;left&quot;:0,&quot;right&quot;:0,&quot;top&quot;:0}"/>
  <p:tag name="KSO_WM_UNIT_PLACING_PICTURE_COLLAGE_RELATIVERECTANGLE" val="{&quot;bottom&quot;:0,&quot;left&quot;:0,&quot;right&quot;:0,&quot;top&quot;:0}"/>
  <p:tag name="KSO_WM_UNIT_PLACING_PICTURE_COLLAGE_VIEWPORT" val="{&quot;height&quot;:4488.6033950617284,&quot;width&quot;:2825.0278911564628}"/>
  <p:tag name="KSO_WM_UNIT_PLACING_PICTURE_INFO" val="{&quot;code&quot;:&quot;BacBc[3]&quot;,&quot;full_picture&quot;:false,&quot;last_crop_picture&quot;:&quot;BacBc[3]&quot;,&quot;margin&quot;:{&quot;bottom&quot;:-0.05790252057613543,&quot;right&quot;:-0.041802721088515682},&quot;scheme&quot;:&quot;6-1&quot;,&quot;spacing&quot;:4}"/>
  <p:tag name="KSO_WM_UNIT_PLACING_PICTURE" val="144335.856"/>
  <p:tag name="KSO_WM_BEAUTIFY_FLAG" val=""/>
  <p:tag name="KSO_WM_UNIT_TYPE" val=""/>
  <p:tag name="KSO_WM_UNIT_INDEX" val=""/>
  <p:tag name="KSO_WM_UNIT_ID" val=""/>
</p:tagLst>
</file>

<file path=ppt/tags/tag3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5840,&quot;width&quot;:8910}"/>
  <p:tag name="KSO_WM_UNIT_PLACING_PICTURE_USER_RELATIVERECTANGLE" val="{&quot;bottom&quot;:0,&quot;left&quot;:0,&quot;right&quot;:0,&quot;top&quot;:0}"/>
  <p:tag name="KSO_WM_UNIT_PLACING_PICTURE_COLLAGE_RELATIVERECTANGLE" val="{&quot;bottom&quot;:0,&quot;left&quot;:0,&quot;right&quot;:0,&quot;top&quot;:0}"/>
  <p:tag name="KSO_WM_UNIT_PLACING_PICTURE_COLLAGE_VIEWPORT" val="{&quot;height&quot;:4488.6033950617284,&quot;width&quot;:2825.0278911564628}"/>
  <p:tag name="KSO_WM_UNIT_PLACING_PICTURE_INFO" val="{&quot;code&quot;:&quot;BacBc[3]&quot;,&quot;full_picture&quot;:false,&quot;last_crop_picture&quot;:&quot;BacBc[3]&quot;,&quot;margin&quot;:{&quot;bottom&quot;:-0.05790252057613543,&quot;right&quot;:-0.041802721088515682},&quot;scheme&quot;:&quot;6-1&quot;,&quot;spacing&quot;:4}"/>
  <p:tag name="KSO_WM_UNIT_PLACING_PICTURE" val="144335.856"/>
  <p:tag name="KSO_WM_BEAUTIFY_FLAG" val=""/>
  <p:tag name="KSO_WM_UNIT_TYPE" val=""/>
  <p:tag name="KSO_WM_UNIT_INDEX" val=""/>
  <p:tag name="KSO_WM_UNIT_ID" val=""/>
</p:tagLst>
</file>

<file path=ppt/tags/tag3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5840,&quot;width&quot;:8910}"/>
  <p:tag name="KSO_WM_UNIT_PLACING_PICTURE_USER_RELATIVERECTANGLE" val="{&quot;bottom&quot;:0,&quot;left&quot;:0,&quot;right&quot;:0,&quot;top&quot;:0}"/>
  <p:tag name="KSO_WM_UNIT_PLACING_PICTURE_COLLAGE_RELATIVERECTANGLE" val="{&quot;bottom&quot;:0,&quot;left&quot;:0,&quot;right&quot;:0,&quot;top&quot;:0}"/>
  <p:tag name="KSO_WM_UNIT_PLACING_PICTURE_COLLAGE_VIEWPORT" val="{&quot;height&quot;:4488.6033950617284,&quot;width&quot;:2825.0278911564628}"/>
  <p:tag name="KSO_WM_UNIT_PLACING_PICTURE_INFO" val="{&quot;code&quot;:&quot;BacBc[3]&quot;,&quot;full_picture&quot;:false,&quot;last_crop_picture&quot;:&quot;BacBc[3]&quot;,&quot;margin&quot;:{&quot;bottom&quot;:-0.05790252057613543,&quot;right&quot;:-0.041802721088515682},&quot;scheme&quot;:&quot;6-1&quot;,&quot;spacing&quot;:4}"/>
  <p:tag name="KSO_WM_UNIT_PLACING_PICTURE" val="144335.856"/>
  <p:tag name="KSO_WM_BEAUTIFY_FLAG" val=""/>
  <p:tag name="KSO_WM_UNIT_TYPE" val=""/>
  <p:tag name="KSO_WM_UNIT_INDEX" val=""/>
  <p:tag name="KSO_WM_UNIT_ID" val=""/>
</p:tagLst>
</file>

<file path=ppt/tags/tag3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5840,&quot;width&quot;:8910}"/>
  <p:tag name="KSO_WM_UNIT_PLACING_PICTURE_USER_RELATIVERECTANGLE" val="{&quot;bottom&quot;:0,&quot;left&quot;:0,&quot;right&quot;:0,&quot;top&quot;:0}"/>
  <p:tag name="KSO_WM_UNIT_PLACING_PICTURE_COLLAGE_RELATIVERECTANGLE" val="{&quot;bottom&quot;:0,&quot;left&quot;:0,&quot;right&quot;:0,&quot;top&quot;:0}"/>
  <p:tag name="KSO_WM_UNIT_PLACING_PICTURE_COLLAGE_VIEWPORT" val="{&quot;height&quot;:4488.6033950617284,&quot;width&quot;:2825.0278911564628}"/>
  <p:tag name="KSO_WM_UNIT_PLACING_PICTURE_INFO" val="{&quot;code&quot;:&quot;BacBc[3]&quot;,&quot;full_picture&quot;:false,&quot;last_crop_picture&quot;:&quot;BacBc[3]&quot;,&quot;margin&quot;:{&quot;bottom&quot;:-0.05790252057613543,&quot;right&quot;:-0.041802721088515682},&quot;scheme&quot;:&quot;6-1&quot;,&quot;spacing&quot;:4}"/>
  <p:tag name="KSO_WM_UNIT_PLACING_PICTURE" val="144335.856"/>
  <p:tag name="KSO_WM_BEAUTIFY_FLAG" val=""/>
  <p:tag name="KSO_WM_UNIT_TYPE" val=""/>
  <p:tag name="KSO_WM_UNIT_INDEX" val=""/>
  <p:tag name="KSO_WM_UNIT_ID" val=""/>
</p:tagLst>
</file>

<file path=ppt/tags/tag3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5840,&quot;width&quot;:8910}"/>
  <p:tag name="KSO_WM_UNIT_PLACING_PICTURE_USER_RELATIVERECTANGLE" val="{&quot;bottom&quot;:0,&quot;left&quot;:0,&quot;right&quot;:0,&quot;top&quot;:0}"/>
  <p:tag name="KSO_WM_UNIT_PLACING_PICTURE_COLLAGE_RELATIVERECTANGLE" val="{&quot;bottom&quot;:0,&quot;left&quot;:0,&quot;right&quot;:0,&quot;top&quot;:0}"/>
  <p:tag name="KSO_WM_UNIT_PLACING_PICTURE_COLLAGE_VIEWPORT" val="{&quot;height&quot;:4488.6033950617284,&quot;width&quot;:2825.0278911564628}"/>
  <p:tag name="KSO_WM_UNIT_PLACING_PICTURE_INFO" val="{&quot;code&quot;:&quot;BacBc[3]&quot;,&quot;full_picture&quot;:false,&quot;last_crop_picture&quot;:&quot;BacBc[3]&quot;,&quot;margin&quot;:{&quot;bottom&quot;:-0.05790252057613543,&quot;right&quot;:-0.041802721088515682},&quot;scheme&quot;:&quot;6-1&quot;,&quot;spacing&quot;:4}"/>
  <p:tag name="KSO_WM_UNIT_PLACING_PICTURE" val="144335.856"/>
  <p:tag name="KSO_WM_BEAUTIFY_FLAG" val=""/>
  <p:tag name="KSO_WM_UNIT_TYPE" val=""/>
  <p:tag name="KSO_WM_UNIT_INDEX" val=""/>
  <p:tag name="KSO_WM_UNIT_ID" val=""/>
</p:tagLst>
</file>

<file path=ppt/tags/tag3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5840,&quot;width&quot;:8910}"/>
  <p:tag name="KSO_WM_UNIT_PLACING_PICTURE_USER_RELATIVERECTANGLE" val="{&quot;bottom&quot;:0,&quot;left&quot;:0,&quot;right&quot;:0,&quot;top&quot;:0}"/>
  <p:tag name="KSO_WM_UNIT_PLACING_PICTURE_COLLAGE_RELATIVERECTANGLE" val="{&quot;bottom&quot;:0,&quot;left&quot;:0,&quot;right&quot;:0,&quot;top&quot;:0}"/>
  <p:tag name="KSO_WM_UNIT_PLACING_PICTURE_COLLAGE_VIEWPORT" val="{&quot;height&quot;:4488.6033950617284,&quot;width&quot;:2825.0278911564628}"/>
  <p:tag name="KSO_WM_UNIT_PLACING_PICTURE_INFO" val="{&quot;code&quot;:&quot;BacBc[3]&quot;,&quot;full_picture&quot;:false,&quot;last_crop_picture&quot;:&quot;BacBc[3]&quot;,&quot;margin&quot;:{&quot;bottom&quot;:-0.05790252057613543,&quot;right&quot;:-0.041802721088515682},&quot;scheme&quot;:&quot;6-1&quot;,&quot;spacing&quot;:4}"/>
  <p:tag name="KSO_WM_UNIT_PLACING_PICTURE" val="144335.856"/>
  <p:tag name="KSO_WM_BEAUTIFY_FLAG" val=""/>
  <p:tag name="KSO_WM_UNIT_TYPE" val=""/>
  <p:tag name="KSO_WM_UNIT_INDEX" val=""/>
  <p:tag name="KSO_WM_UNIT_ID" val=""/>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KSO_WM_SLIDE_ID" val="diagram20189706_1"/>
  <p:tag name="KSO_WM_SLIDE_TYPE" val="text"/>
  <p:tag name="KSO_WM_SLIDE_SUBTYPE" val="picTxt"/>
  <p:tag name="KSO_WM_SLIDE_ITEM_CNT" val="3"/>
  <p:tag name="KSO_WM_SLIDE_INDEX" val="1"/>
  <p:tag name="KSO_WM_SLIDE_SIZE" val="846*460"/>
  <p:tag name="KSO_WM_SLIDE_POSITION" val="67*39"/>
  <p:tag name="KSO_WM_TAG_VERSION" val="1.0"/>
  <p:tag name="KSO_WM_BEAUTIFY_FLAG" val="#wm#"/>
  <p:tag name="KSO_WM_TEMPLATE_CATEGORY" val="diagram"/>
  <p:tag name="KSO_WM_TEMPLATE_INDEX" val="20189706"/>
  <p:tag name="KSO_WM_SLIDE_LAYOUT" val="d_f"/>
  <p:tag name="KSO_WM_SLIDE_LAYOUT_CNT" val="1_2"/>
  <p:tag name="KSO_WM_SLIDE_MODEL_TYPE" val="cover"/>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TYPE" val="i"/>
  <p:tag name="KSO_WM_UNIT_INDEX" val="1"/>
  <p:tag name="KSO_WM_UNIT_ID" val="diagram20189706_1*i*1"/>
  <p:tag name="KSO_WM_TEMPLATE_CATEGORY" val="diagram"/>
  <p:tag name="KSO_WM_TEMPLATE_INDEX" val="20189706"/>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TYPE" val="i"/>
  <p:tag name="KSO_WM_UNIT_INDEX" val="2"/>
  <p:tag name="KSO_WM_UNIT_ID" val="diagram20189706_1*i*2"/>
  <p:tag name="KSO_WM_TEMPLATE_CATEGORY" val="diagram"/>
  <p:tag name="KSO_WM_TEMPLATE_INDEX" val="20189706"/>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VALUE" val="1625*1455"/>
  <p:tag name="KSO_WM_UNIT_HIGHLIGHT" val="0"/>
  <p:tag name="KSO_WM_UNIT_COMPATIBLE" val="0"/>
  <p:tag name="KSO_WM_UNIT_TYPE" val="d"/>
  <p:tag name="KSO_WM_UNIT_INDEX" val="1"/>
  <p:tag name="KSO_WM_UNIT_ID" val="diagram20189706_1*d*1"/>
  <p:tag name="KSO_WM_TEMPLATE_CATEGORY" val="diagram"/>
  <p:tag name="KSO_WM_TEMPLATE_INDEX" val="20189706"/>
  <p:tag name="KSO_WM_UNIT_LAYERLEVEL" val="1"/>
  <p:tag name="KSO_WM_TAG_VERSION" val="1.0"/>
  <p:tag name="KSO_WM_BEAUTIFY_FLAG" val="#wm#"/>
  <p:tag name="REFSHAPE" val="189359924"/>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TYPE" val="i"/>
  <p:tag name="KSO_WM_UNIT_INDEX" val="3"/>
  <p:tag name="KSO_WM_UNIT_ID" val="diagram20189706_1*i*3"/>
  <p:tag name="KSO_WM_TEMPLATE_CATEGORY" val="diagram"/>
  <p:tag name="KSO_WM_TEMPLATE_INDEX" val="20189706"/>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VALUE" val="125"/>
  <p:tag name="KSO_WM_UNIT_HIGHLIGHT" val="0"/>
  <p:tag name="KSO_WM_UNIT_COMPATIBLE" val="0"/>
  <p:tag name="KSO_WM_UNIT_TYPE" val="f"/>
  <p:tag name="KSO_WM_UNIT_INDEX" val="2"/>
  <p:tag name="KSO_WM_UNIT_ID" val="diagram20189706_1*f*2"/>
  <p:tag name="KSO_WM_TEMPLATE_CATEGORY" val="diagram"/>
  <p:tag name="KSO_WM_TEMPLATE_INDEX" val="20189706"/>
  <p:tag name="KSO_WM_UNIT_LAYERLEVEL" val="1"/>
  <p:tag name="KSO_WM_TAG_VERSION" val="1.0"/>
  <p:tag name="KSO_WM_BEAUTIFY_FLAG" val="#wm#"/>
  <p:tag name="KSO_WM_UNIT_PRESET_TEXT" val="Unified fonts make reading more fluent Theme color makes reference line in PPT. Unified fonts make reading more fluent Theme color makes reference line in PPT. Unified fonts make reading more fluent Theme color makes reference line in PPT. Unified fonts make reading more fluent Theme color makes reference line in PPT.."/>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50.xml><?xml version="1.0" encoding="utf-8"?>
<p:tagLst xmlns:a="http://schemas.openxmlformats.org/drawingml/2006/main" xmlns:r="http://schemas.openxmlformats.org/officeDocument/2006/relationships" xmlns:p="http://schemas.openxmlformats.org/presentationml/2006/main">
  <p:tag name="KSO_WM_SLIDE_MODEL_TYPE" val="cover"/>
  <p:tag name="KSO_WM_SLIDE_ID" val="diagram20193900_1"/>
  <p:tag name="KSO_WM_SLIDE_ITEM_CNT" val="0"/>
  <p:tag name="KSO_WM_SLIDE_INDEX" val="1"/>
  <p:tag name="KSO_WM_TAG_VERSION" val="1.0"/>
  <p:tag name="KSO_WM_BEAUTIFY_FLAG" val="#wm#"/>
  <p:tag name="KSO_WM_TEMPLATE_CATEGORY" val="diagram"/>
  <p:tag name="KSO_WM_TEMPLATE_INDEX" val="20193900"/>
  <p:tag name="KSO_WM_SLIDE_LAYOUT" val="a_d_f"/>
  <p:tag name="KSO_WM_SLIDE_LAYOUT_CNT" val="1_1_1"/>
  <p:tag name="KSO_WM_SLIDE_TYPE" val="text"/>
  <p:tag name="KSO_WM_SLIDE_SUBTYPE" val="picTxt"/>
  <p:tag name="KSO_WM_SLIDE_SIZE" val="925*539"/>
  <p:tag name="KSO_WM_SLIDE_POSITION" val="35*0"/>
  <p:tag name="KSO_WM_SLIDE_CONSTRAINT" val="%7b%22slideConstraint%22%3a%7b%22seriesAreas%22%3a%5b%5d%2c%22singleAreas%22%3a%5b%7b%22shapes%22%3a%5b5%5d%2c%22serialConstraintIndex%22%3a-1%2c%22areatextmark%22%3a0%2c%22pictureprocessmark%22%3a0%7d%5d%7d%7d"/>
  <p:tag name="KSO_WM_SLIDE_COLORSCHEME_VERSION" val="3.2"/>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3900_1*i*1"/>
  <p:tag name="KSO_WM_TEMPLATE_CATEGORY" val="diagram"/>
  <p:tag name="KSO_WM_TEMPLATE_INDEX" val="20193900"/>
  <p:tag name="KSO_WM_UNIT_LAYERLEVEL" val="1"/>
  <p:tag name="KSO_WM_TAG_VERSION" val="1.0"/>
  <p:tag name="KSO_WM_BEAUTIFY_FLAG" val="#wm#"/>
  <p:tag name="KSO_WM_UNIT_ADJUSTLAYOUT_ID" val="7"/>
  <p:tag name="KSO_WM_UNIT_COLOR_SCHEME_SHAPE_ID" val="7"/>
  <p:tag name="KSO_WM_UNIT_COLOR_SCHEME_PARENT_PAGE" val="0_1"/>
  <p:tag name="KSO_WM_UNIT_DECOLORIZATION"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3900_1*i*2"/>
  <p:tag name="KSO_WM_TEMPLATE_CATEGORY" val="diagram"/>
  <p:tag name="KSO_WM_TEMPLATE_INDEX" val="20193900"/>
  <p:tag name="KSO_WM_UNIT_LAYERLEVEL" val="1"/>
  <p:tag name="KSO_WM_TAG_VERSION" val="1.0"/>
  <p:tag name="KSO_WM_BEAUTIFY_FLAG" val="#wm#"/>
  <p:tag name="KSO_WM_UNIT_ADJUSTLAYOUT_ID" val="11"/>
  <p:tag name="KSO_WM_UNIT_COLOR_SCHEME_SHAPE_ID" val="11"/>
  <p:tag name="KSO_WM_UNIT_COLOR_SCHEME_PARENT_PAGE" val="0_1"/>
  <p:tag name="KSO_WM_UNIT_FOIL_COLOR"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3900_1*i*3"/>
  <p:tag name="KSO_WM_TEMPLATE_CATEGORY" val="diagram"/>
  <p:tag name="KSO_WM_TEMPLATE_INDEX" val="20193900"/>
  <p:tag name="KSO_WM_UNIT_LAYERLEVEL" val="1"/>
  <p:tag name="KSO_WM_TAG_VERSION" val="1.0"/>
  <p:tag name="KSO_WM_BEAUTIFY_FLAG" val="#wm#"/>
  <p:tag name="KSO_WM_UNIT_ADJUSTLAYOUT_ID" val="6"/>
  <p:tag name="KSO_WM_UNIT_COLOR_SCHEME_SHAPE_ID" val="6"/>
  <p:tag name="KSO_WM_UNIT_COLOR_SCHEME_PARENT_PAGE" val="0_1"/>
  <p:tag name="KSO_WM_UNIT_FOIL_COLOR" val="1"/>
</p:tagLst>
</file>

<file path=ppt/tags/tag54.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最终演示发布的良好效果，请尽量言简意赅的阐述观点；根据需要可酌情增减文字，以便观者可以准确理解您所传达的信息。&#10;您的正文已经简明扼要，字字珠玑，但信息却千丝万缕、错综复杂，需要用更多的文字来表述；但请您尽可能提炼思想的精髓，恰如其分的表达观点，往往可以事半功倍。&#10;为了能让您有更直观的字数感受，并进一步方便使用，我们为您标注了最适合的位置。您输入的文字到这里时，就是最佳视觉效果。"/>
  <p:tag name="KSO_WM_UNIT_TEXT_PART_ID" val="4-c"/>
  <p:tag name="KSO_WM_UNIT_TEXT_PART_SIZE" val="169.76*854.5"/>
  <p:tag name="KSO_WM_UNIT_VALUE" val="364"/>
  <p:tag name="KSO_WM_UNIT_HIGHLIGHT" val="0"/>
  <p:tag name="KSO_WM_UNIT_COMPATIBLE" val="0"/>
  <p:tag name="KSO_WM_UNIT_DIAGRAM_ISNUMVISUAL" val="0"/>
  <p:tag name="KSO_WM_UNIT_DIAGRAM_ISREFERUNIT" val="0"/>
  <p:tag name="KSO_WM_UNIT_TYPE" val="f"/>
  <p:tag name="KSO_WM_UNIT_INDEX" val="1"/>
  <p:tag name="KSO_WM_UNIT_ID" val="diagram20193900_1*f*1"/>
  <p:tag name="KSO_WM_TEMPLATE_CATEGORY" val="diagram"/>
  <p:tag name="KSO_WM_TEMPLATE_INDEX" val="20193900"/>
  <p:tag name="KSO_WM_UNIT_LAYERLEVEL" val="1"/>
  <p:tag name="KSO_WM_TAG_VERSION" val="1.0"/>
  <p:tag name="KSO_WM_BEAUTIFY_FLAG" val="#wm#"/>
  <p:tag name="KSO_WM_UNIT_ADJUSTLAYOUT_ID" val="3"/>
  <p:tag name="KSO_WM_UNIT_COLOR_SCHEME_SHAPE_ID" val="3"/>
  <p:tag name="KSO_WM_UNIT_COLOR_SCHEME_PARENT_PAGE" val="0_1"/>
  <p:tag name="KSO_WM_UNIT_TEXT_PART_ID_V2" val="d-4-1"/>
</p:tagLst>
</file>

<file path=ppt/tags/tag55.xml><?xml version="1.0" encoding="utf-8"?>
<p:tagLst xmlns:a="http://schemas.openxmlformats.org/drawingml/2006/main" xmlns:r="http://schemas.openxmlformats.org/officeDocument/2006/relationships" xmlns:p="http://schemas.openxmlformats.org/presentationml/2006/main">
  <p:tag name="KSO_WM_UNIT_VALUE" val="1053*1404"/>
  <p:tag name="KSO_WM_UNIT_HIGHLIGHT" val="0"/>
  <p:tag name="KSO_WM_UNIT_COMPATIBLE" val="0"/>
  <p:tag name="KSO_WM_UNIT_DIAGRAM_ISNUMVISUAL" val="0"/>
  <p:tag name="KSO_WM_UNIT_DIAGRAM_ISREFERUNIT" val="0"/>
  <p:tag name="KSO_WM_UNIT_TYPE" val="d"/>
  <p:tag name="KSO_WM_UNIT_INDEX" val="1"/>
  <p:tag name="KSO_WM_UNIT_ID" val="diagram20193900_1*d*1"/>
  <p:tag name="KSO_WM_TEMPLATE_CATEGORY" val="diagram"/>
  <p:tag name="KSO_WM_TEMPLATE_INDEX" val="20193900"/>
  <p:tag name="KSO_WM_UNIT_LAYERLEVEL" val="1"/>
  <p:tag name="KSO_WM_TAG_VERSION" val="1.0"/>
  <p:tag name="KSO_WM_BEAUTIFY_FLAG" val="#wm#"/>
  <p:tag name="KSO_WM_UNIT_ADJUSTLAYOUT_ID" val="5"/>
  <p:tag name="KSO_WM_UNIT_PICTURE_CLIP_FLAG" val="1"/>
  <p:tag name="KSO_WM_UNIT_COLOR_SCHEME_SHAPE_ID" val="5"/>
  <p:tag name="KSO_WM_UNIT_COLOR_SCHEME_PARENT_PAGE" val="0_1"/>
  <p:tag name="REFSHAPE" val="1001899020"/>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3900_1*i*4"/>
  <p:tag name="KSO_WM_TEMPLATE_CATEGORY" val="diagram"/>
  <p:tag name="KSO_WM_TEMPLATE_INDEX" val="20193900"/>
  <p:tag name="KSO_WM_UNIT_LAYERLEVEL" val="1"/>
  <p:tag name="KSO_WM_TAG_VERSION" val="1.0"/>
  <p:tag name="KSO_WM_BEAUTIFY_FLAG" val="#wm#"/>
  <p:tag name="KSO_WM_UNIT_ADJUSTLAYOUT_ID" val="14"/>
  <p:tag name="KSO_WM_UNIT_COLOR_SCHEME_SHAPE_ID" val="14"/>
  <p:tag name="KSO_WM_UNIT_COLOR_SCHEME_PARENT_PAGE" val="0_1"/>
  <p:tag name="KSO_WM_UNIT_DECOLORIZATION"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3900_1*i*6"/>
  <p:tag name="KSO_WM_TEMPLATE_CATEGORY" val="diagram"/>
  <p:tag name="KSO_WM_TEMPLATE_INDEX" val="20193900"/>
  <p:tag name="KSO_WM_UNIT_LAYERLEVEL" val="1"/>
  <p:tag name="KSO_WM_TAG_VERSION" val="1.0"/>
  <p:tag name="KSO_WM_BEAUTIFY_FLAG" val="#wm#"/>
  <p:tag name="KSO_WM_UNIT_ADJUSTLAYOUT_ID" val="19"/>
  <p:tag name="KSO_WM_UNIT_COLOR_SCHEME_SHAPE_ID" val="19"/>
  <p:tag name="KSO_WM_UNIT_COLOR_SCHEME_PARENT_PAGE" val="0_1"/>
  <p:tag name="KSO_WM_UNIT_DECOLORIZATION" val="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3900_1*i*7"/>
  <p:tag name="KSO_WM_TEMPLATE_CATEGORY" val="diagram"/>
  <p:tag name="KSO_WM_TEMPLATE_INDEX" val="20193900"/>
  <p:tag name="KSO_WM_UNIT_LAYERLEVEL" val="1"/>
  <p:tag name="KSO_WM_TAG_VERSION" val="1.0"/>
  <p:tag name="KSO_WM_BEAUTIFY_FLAG" val="#wm#"/>
  <p:tag name="KSO_WM_UNIT_ADJUSTLAYOUT_ID" val="20"/>
  <p:tag name="KSO_WM_UNIT_COLOR_SCHEME_SHAPE_ID" val="20"/>
  <p:tag name="KSO_WM_UNIT_COLOR_SCHEME_PARENT_PAGE" val="0_1"/>
  <p:tag name="KSO_WM_UNIT_DECOLORIZATION" val="1"/>
</p:tagLst>
</file>

<file path=ppt/tags/tag5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可自行添加大标题内容"/>
  <p:tag name="KSO_WM_UNIT_TEXT_PART_ID" val="4-X"/>
  <p:tag name="KSO_WM_UNIT_TEXT_PART_SIZE" val="92.4*286"/>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193900_1*a*1"/>
  <p:tag name="KSO_WM_TEMPLATE_CATEGORY" val="diagram"/>
  <p:tag name="KSO_WM_TEMPLATE_INDEX" val="20193900"/>
  <p:tag name="KSO_WM_UNIT_LAYERLEVEL" val="1"/>
  <p:tag name="KSO_WM_TAG_VERSION" val="1.0"/>
  <p:tag name="KSO_WM_BEAUTIFY_FLAG" val="#wm#"/>
  <p:tag name="KSO_WM_UNIT_ADJUSTLAYOUT_ID" val="16"/>
  <p:tag name="KSO_WM_UNIT_COLOR_SCHEME_SHAPE_ID" val="16"/>
  <p:tag name="KSO_WM_UNIT_COLOR_SCHEME_PARENT_PAGE" val="0_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NUMBER"/>
  <p:tag name="ID" val="547142"/>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Temp">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lang="zh-CN" altLang="en-US">
            <a:solidFill>
              <a:srgbClr val="C00000"/>
            </a:solidFill>
            <a:uFillTx/>
            <a:ea typeface="华文仿宋" panose="02010600040101010101"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2981</Words>
  <Application>Microsoft Office PowerPoint</Application>
  <PresentationFormat>Widescreen</PresentationFormat>
  <Paragraphs>242</Paragraphs>
  <Slides>41</Slides>
  <Notes>22</Notes>
  <HiddenSlides>0</HiddenSlides>
  <MMClips>0</MMClips>
  <ScaleCrop>false</ScaleCrop>
  <HeadingPairs>
    <vt:vector size="6" baseType="variant">
      <vt:variant>
        <vt:lpstr>Fonts Used</vt:lpstr>
      </vt:variant>
      <vt:variant>
        <vt:i4>20</vt:i4>
      </vt:variant>
      <vt:variant>
        <vt:lpstr>Theme</vt:lpstr>
      </vt:variant>
      <vt:variant>
        <vt:i4>6</vt:i4>
      </vt:variant>
      <vt:variant>
        <vt:lpstr>Slide Titles</vt:lpstr>
      </vt:variant>
      <vt:variant>
        <vt:i4>41</vt:i4>
      </vt:variant>
    </vt:vector>
  </HeadingPairs>
  <TitlesOfParts>
    <vt:vector size="67" baseType="lpstr">
      <vt:lpstr>等线</vt:lpstr>
      <vt:lpstr>等线 Light</vt:lpstr>
      <vt:lpstr>方正粗黑宋简体</vt:lpstr>
      <vt:lpstr>华文仿宋</vt:lpstr>
      <vt:lpstr>华文行楷</vt:lpstr>
      <vt:lpstr>华文黑体</vt:lpstr>
      <vt:lpstr>华文隶书</vt:lpstr>
      <vt:lpstr>华文中宋</vt:lpstr>
      <vt:lpstr>思源黑体 CN Bold</vt:lpstr>
      <vt:lpstr>思源黑体 CN Heavy</vt:lpstr>
      <vt:lpstr>思源黑体 CN Normal</vt:lpstr>
      <vt:lpstr>思源黑体 CN Regular</vt:lpstr>
      <vt:lpstr>宋体</vt:lpstr>
      <vt:lpstr>Arial</vt:lpstr>
      <vt:lpstr>Arial Black</vt:lpstr>
      <vt:lpstr>Calibri</vt:lpstr>
      <vt:lpstr>Impact</vt:lpstr>
      <vt:lpstr>Times New Roman</vt:lpstr>
      <vt:lpstr>Wingdings</vt:lpstr>
      <vt:lpstr>微软雅黑</vt:lpstr>
      <vt:lpstr>Office 主题​​</vt:lpstr>
      <vt:lpstr>1_Office 主题​​</vt:lpstr>
      <vt:lpstr>2_Office 主题​​</vt:lpstr>
      <vt:lpstr>3_Office 主题​​</vt:lpstr>
      <vt:lpstr>5_Office 主题​​</vt:lpstr>
      <vt:lpstr>6_Office 主题​​</vt:lpstr>
      <vt:lpstr>PowerPoint Presentation</vt:lpstr>
      <vt:lpstr>PowerPoint Presentation</vt:lpstr>
      <vt:lpstr> 一百年来，中国青年满怀对祖国和人民的赤子之心积极投身党领导的革命，建设，改革伟大事业为人民战斗，为祖国献身，为幸福生活奋斗，把最美好的青春献给了祖国和人民，谱写了一曲又一曲壮丽的青春之歌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青年是抗疫生力军，为青年人喝彩！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 </cp:lastModifiedBy>
  <cp:revision>36</cp:revision>
  <dcterms:created xsi:type="dcterms:W3CDTF">2020-02-11T03:52:00Z</dcterms:created>
  <dcterms:modified xsi:type="dcterms:W3CDTF">2020-04-20T10:17:08Z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